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6"/>
  </p:notesMasterIdLst>
  <p:sldIdLst>
    <p:sldId id="256" r:id="rId3"/>
    <p:sldId id="257" r:id="rId4"/>
    <p:sldId id="258" r:id="rId5"/>
    <p:sldId id="296" r:id="rId6"/>
    <p:sldId id="300" r:id="rId7"/>
    <p:sldId id="260" r:id="rId8"/>
    <p:sldId id="259" r:id="rId9"/>
    <p:sldId id="297" r:id="rId10"/>
    <p:sldId id="299" r:id="rId11"/>
    <p:sldId id="266" r:id="rId12"/>
    <p:sldId id="269" r:id="rId13"/>
    <p:sldId id="262" r:id="rId14"/>
    <p:sldId id="263" r:id="rId15"/>
    <p:sldId id="264" r:id="rId16"/>
    <p:sldId id="265" r:id="rId17"/>
    <p:sldId id="267" r:id="rId18"/>
    <p:sldId id="268"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9144000" cy="5143500" type="screen16x9"/>
  <p:notesSz cx="6858000" cy="9144000"/>
  <p:embeddedFontLst>
    <p:embeddedFont>
      <p:font typeface="Actor" panose="020B0604020202020204" charset="0"/>
      <p:regular r:id="rId47"/>
    </p:embeddedFont>
    <p:embeddedFont>
      <p:font typeface="Amatic SC" panose="00000500000000000000" pitchFamily="2" charset="-79"/>
      <p:regular r:id="rId48"/>
      <p:bold r:id="rId49"/>
    </p:embeddedFont>
    <p:embeddedFont>
      <p:font typeface="Assistant" pitchFamily="2" charset="-79"/>
      <p:regular r:id="rId50"/>
      <p:bold r:id="rId51"/>
    </p:embeddedFont>
    <p:embeddedFont>
      <p:font typeface="Be Vietnam Pro Black" panose="020B0604020202020204" charset="0"/>
      <p:bold r:id="rId52"/>
      <p:boldItalic r:id="rId53"/>
    </p:embeddedFont>
    <p:embeddedFont>
      <p:font typeface="Epilogue" panose="020B0604020202020204" charset="0"/>
      <p:regular r:id="rId54"/>
      <p:bold r:id="rId55"/>
      <p:italic r:id="rId56"/>
      <p:boldItalic r:id="rId57"/>
    </p:embeddedFont>
    <p:embeddedFont>
      <p:font typeface="Nunito Light" pitchFamily="2" charset="0"/>
      <p:regular r:id="rId58"/>
      <p:italic r:id="rId59"/>
    </p:embeddedFont>
    <p:embeddedFont>
      <p:font typeface="Open Sans" panose="020B060603050402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
      <p:font typeface="Raleway" pitchFamily="2" charset="0"/>
      <p:regular r:id="rId71"/>
      <p:bold r:id="rId72"/>
      <p:italic r:id="rId73"/>
      <p:boldItalic r:id="rId74"/>
    </p:embeddedFont>
    <p:embeddedFont>
      <p:font typeface="Roboto Medium"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CFBF0-D778-4446-9643-E0E5D17C1E05}">
  <a:tblStyle styleId="{B76CFBF0-D778-4446-9643-E0E5D17C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C2D369-7FA0-4C5B-8675-9FC7468BF32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p:scale>
          <a:sx n="125" d="100"/>
          <a:sy n="125" d="100"/>
        </p:scale>
        <p:origin x="115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67819989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67819989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67819989b_0_17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67819989b_0_17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7819989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67819989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67819989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67819989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67819989b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a67819989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67819989b_0_17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67819989b_0_1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67819989b_0_17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67819989b_0_1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67819989b_0_17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67819989b_0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678199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678199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67819989b_0_17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67819989b_0_1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a67819989b_0_17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a67819989b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a67819989b_0_17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a67819989b_0_17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a67819989b_0_17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a67819989b_0_17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67819989b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67819989b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a67819989b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a67819989b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67819989b_0_9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67819989b_0_9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7819989b_0_9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a67819989b_0_9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a67819989b_0_9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a67819989b_0_9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67819989b_0_9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67819989b_0_9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67819989b_0_9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67819989b_0_9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67819989b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67819989b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67819989b_0_1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67819989b_0_1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2a67819989b_0_1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2a67819989b_0_1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a67819989b_0_12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a67819989b_0_1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7"/>
        <p:cNvGrpSpPr/>
        <p:nvPr/>
      </p:nvGrpSpPr>
      <p:grpSpPr>
        <a:xfrm>
          <a:off x="0" y="0"/>
          <a:ext cx="0" cy="0"/>
          <a:chOff x="0" y="0"/>
          <a:chExt cx="0" cy="0"/>
        </a:xfrm>
      </p:grpSpPr>
      <p:sp>
        <p:nvSpPr>
          <p:cNvPr id="4168" name="Google Shape;4168;g2a67819989b_0_12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9" name="Google Shape;4169;g2a67819989b_0_1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2a67819989b_0_12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2a67819989b_0_12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2a67819989b_0_13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2a67819989b_0_1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2a67819989b_0_1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2a67819989b_0_1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a67819989b_0_1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a67819989b_0_1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B31AA43-5066-4349-1C50-EE6B6B4B3831}"/>
            </a:ext>
          </a:extLst>
        </p:cNvPr>
        <p:cNvGrpSpPr/>
        <p:nvPr/>
      </p:nvGrpSpPr>
      <p:grpSpPr>
        <a:xfrm>
          <a:off x="0" y="0"/>
          <a:ext cx="0" cy="0"/>
          <a:chOff x="0" y="0"/>
          <a:chExt cx="0" cy="0"/>
        </a:xfrm>
      </p:grpSpPr>
      <p:sp>
        <p:nvSpPr>
          <p:cNvPr id="238" name="Google Shape;238;g54dda1946d_6_308:notes">
            <a:extLst>
              <a:ext uri="{FF2B5EF4-FFF2-40B4-BE49-F238E27FC236}">
                <a16:creationId xmlns:a16="http://schemas.microsoft.com/office/drawing/2014/main" id="{DE6FCED4-6C51-92C9-8E3C-51AEA940F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a:extLst>
              <a:ext uri="{FF2B5EF4-FFF2-40B4-BE49-F238E27FC236}">
                <a16:creationId xmlns:a16="http://schemas.microsoft.com/office/drawing/2014/main" id="{C20919A5-AB38-2624-67B7-3A47554B4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20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4"/>
        <p:cNvGrpSpPr/>
        <p:nvPr/>
      </p:nvGrpSpPr>
      <p:grpSpPr>
        <a:xfrm>
          <a:off x="0" y="0"/>
          <a:ext cx="0" cy="0"/>
          <a:chOff x="0" y="0"/>
          <a:chExt cx="0" cy="0"/>
        </a:xfrm>
      </p:grpSpPr>
      <p:sp>
        <p:nvSpPr>
          <p:cNvPr id="6465" name="Google Shape;6465;g2a67819989b_0_14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6" name="Google Shape;6466;g2a67819989b_0_1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8"/>
        <p:cNvGrpSpPr/>
        <p:nvPr/>
      </p:nvGrpSpPr>
      <p:grpSpPr>
        <a:xfrm>
          <a:off x="0" y="0"/>
          <a:ext cx="0" cy="0"/>
          <a:chOff x="0" y="0"/>
          <a:chExt cx="0" cy="0"/>
        </a:xfrm>
      </p:grpSpPr>
      <p:sp>
        <p:nvSpPr>
          <p:cNvPr id="7059" name="Google Shape;7059;g2a67819989b_0_15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0" name="Google Shape;7060;g2a67819989b_0_15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a67819989b_0_15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a67819989b_0_15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7"/>
        <p:cNvGrpSpPr/>
        <p:nvPr/>
      </p:nvGrpSpPr>
      <p:grpSpPr>
        <a:xfrm>
          <a:off x="0" y="0"/>
          <a:ext cx="0" cy="0"/>
          <a:chOff x="0" y="0"/>
          <a:chExt cx="0" cy="0"/>
        </a:xfrm>
      </p:grpSpPr>
      <p:sp>
        <p:nvSpPr>
          <p:cNvPr id="7688" name="Google Shape;7688;g2a67819989b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9" name="Google Shape;7689;g2a67819989b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CD8CCFC7-348A-1014-BAF1-D9FF305D08AE}"/>
            </a:ext>
          </a:extLst>
        </p:cNvPr>
        <p:cNvGrpSpPr/>
        <p:nvPr/>
      </p:nvGrpSpPr>
      <p:grpSpPr>
        <a:xfrm>
          <a:off x="0" y="0"/>
          <a:ext cx="0" cy="0"/>
          <a:chOff x="0" y="0"/>
          <a:chExt cx="0" cy="0"/>
        </a:xfrm>
      </p:grpSpPr>
      <p:sp>
        <p:nvSpPr>
          <p:cNvPr id="271" name="Google Shape;271;g2a67819989b_0_109:notes">
            <a:extLst>
              <a:ext uri="{FF2B5EF4-FFF2-40B4-BE49-F238E27FC236}">
                <a16:creationId xmlns:a16="http://schemas.microsoft.com/office/drawing/2014/main" id="{E525408E-0BFA-E62F-1B4E-3AB1A7E7B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7819989b_0_109:notes">
            <a:extLst>
              <a:ext uri="{FF2B5EF4-FFF2-40B4-BE49-F238E27FC236}">
                <a16:creationId xmlns:a16="http://schemas.microsoft.com/office/drawing/2014/main" id="{5D489A02-911F-95F3-8B0B-9F9F82B72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0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781998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781998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3B7A2E0F-FB34-F165-064D-2F2604D87FD5}"/>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A34FF2AE-0312-100A-1FD5-C87979FD7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4FFB8EB9-228A-68DC-B496-8F1040987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65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81A04EF6-D789-AC75-9BB3-857239B0782E}"/>
            </a:ext>
          </a:extLst>
        </p:cNvPr>
        <p:cNvGrpSpPr/>
        <p:nvPr/>
      </p:nvGrpSpPr>
      <p:grpSpPr>
        <a:xfrm>
          <a:off x="0" y="0"/>
          <a:ext cx="0" cy="0"/>
          <a:chOff x="0" y="0"/>
          <a:chExt cx="0" cy="0"/>
        </a:xfrm>
      </p:grpSpPr>
      <p:sp>
        <p:nvSpPr>
          <p:cNvPr id="295" name="Google Shape;295;g2a67819989b_0_119:notes">
            <a:extLst>
              <a:ext uri="{FF2B5EF4-FFF2-40B4-BE49-F238E27FC236}">
                <a16:creationId xmlns:a16="http://schemas.microsoft.com/office/drawing/2014/main" id="{25402B08-A832-5F31-BAA5-E90C97501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67819989b_0_119:notes">
            <a:extLst>
              <a:ext uri="{FF2B5EF4-FFF2-40B4-BE49-F238E27FC236}">
                <a16:creationId xmlns:a16="http://schemas.microsoft.com/office/drawing/2014/main" id="{268039F6-E706-B912-F8AB-4D5BBB45C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0" name="Google Shape;10;p2"/>
          <p:cNvGrpSpPr/>
          <p:nvPr/>
        </p:nvGrpSpPr>
        <p:grpSpPr>
          <a:xfrm>
            <a:off x="6494769" y="-1046000"/>
            <a:ext cx="2889600" cy="2955825"/>
            <a:chOff x="6494769" y="-1046000"/>
            <a:chExt cx="2889600" cy="2955825"/>
          </a:xfrm>
        </p:grpSpPr>
        <p:sp>
          <p:nvSpPr>
            <p:cNvPr id="11" name="Google Shape;11;p2"/>
            <p:cNvSpPr/>
            <p:nvPr/>
          </p:nvSpPr>
          <p:spPr>
            <a:xfrm>
              <a:off x="7348675" y="4467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rot="-2700000">
              <a:off x="6449341" y="-154228"/>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5661625" y="2406300"/>
            <a:ext cx="5033594" cy="3794900"/>
            <a:chOff x="5661625" y="2406300"/>
            <a:chExt cx="5033594" cy="3794900"/>
          </a:xfrm>
        </p:grpSpPr>
        <p:sp>
          <p:nvSpPr>
            <p:cNvPr id="14" name="Google Shape;14;p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 name="Google Shape;17;p2"/>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atin typeface="Be Vietnam Pro Black"/>
                <a:ea typeface="Be Vietnam Pro Black"/>
                <a:cs typeface="Be Vietnam Pro Black"/>
                <a:sym typeface="Be Vietnam Pr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pic>
        <p:nvPicPr>
          <p:cNvPr id="79" name="Google Shape;79;p11"/>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0" name="Google Shape;80;p11"/>
          <p:cNvSpPr txBox="1">
            <a:spLocks noGrp="1"/>
          </p:cNvSpPr>
          <p:nvPr>
            <p:ph type="title" hasCustomPrompt="1"/>
          </p:nvPr>
        </p:nvSpPr>
        <p:spPr>
          <a:xfrm>
            <a:off x="713225" y="2066075"/>
            <a:ext cx="6515700" cy="11139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a:spLocks noGrp="1"/>
          </p:cNvSpPr>
          <p:nvPr>
            <p:ph type="subTitle" idx="1"/>
          </p:nvPr>
        </p:nvSpPr>
        <p:spPr>
          <a:xfrm>
            <a:off x="713225" y="3328550"/>
            <a:ext cx="6515700" cy="45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75" y="0"/>
            <a:ext cx="9144000" cy="5143500"/>
          </a:xfrm>
          <a:prstGeom prst="rect">
            <a:avLst/>
          </a:prstGeom>
          <a:noFill/>
          <a:ln>
            <a:noFill/>
          </a:ln>
        </p:spPr>
      </p:pic>
      <p:sp>
        <p:nvSpPr>
          <p:cNvPr id="85" name="Google Shape;85;p13"/>
          <p:cNvSpPr/>
          <p:nvPr/>
        </p:nvSpPr>
        <p:spPr>
          <a:xfrm rot="-2700000">
            <a:off x="7115141" y="12788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13"/>
          <p:cNvSpPr/>
          <p:nvPr/>
        </p:nvSpPr>
        <p:spPr>
          <a:xfrm rot="-2700000">
            <a:off x="6154066" y="43910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13"/>
          <p:cNvSpPr/>
          <p:nvPr/>
        </p:nvSpPr>
        <p:spPr>
          <a:xfrm>
            <a:off x="7455300" y="2926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title" idx="2" hasCustomPrompt="1"/>
          </p:nvPr>
        </p:nvSpPr>
        <p:spPr>
          <a:xfrm>
            <a:off x="720000"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664075"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title" idx="3" hasCustomPrompt="1"/>
          </p:nvPr>
        </p:nvSpPr>
        <p:spPr>
          <a:xfrm>
            <a:off x="720000"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title" idx="5" hasCustomPrompt="1"/>
          </p:nvPr>
        </p:nvSpPr>
        <p:spPr>
          <a:xfrm>
            <a:off x="720000"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title" idx="7" hasCustomPrompt="1"/>
          </p:nvPr>
        </p:nvSpPr>
        <p:spPr>
          <a:xfrm>
            <a:off x="4233125" y="20102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3"/>
          <p:cNvSpPr txBox="1">
            <a:spLocks noGrp="1"/>
          </p:cNvSpPr>
          <p:nvPr>
            <p:ph type="title" idx="9" hasCustomPrompt="1"/>
          </p:nvPr>
        </p:nvSpPr>
        <p:spPr>
          <a:xfrm>
            <a:off x="4233125" y="27549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title" idx="14" hasCustomPrompt="1"/>
          </p:nvPr>
        </p:nvSpPr>
        <p:spPr>
          <a:xfrm>
            <a:off x="4233125" y="3499670"/>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1"/>
        <p:cNvGrpSpPr/>
        <p:nvPr/>
      </p:nvGrpSpPr>
      <p:grpSpPr>
        <a:xfrm>
          <a:off x="0" y="0"/>
          <a:ext cx="0" cy="0"/>
          <a:chOff x="0" y="0"/>
          <a:chExt cx="0" cy="0"/>
        </a:xfrm>
      </p:grpSpPr>
      <p:pic>
        <p:nvPicPr>
          <p:cNvPr id="102" name="Google Shape;102;p1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3" name="Google Shape;103;p14"/>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4"/>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5"/>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5"/>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5"/>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3" name="Google Shape;113;p15"/>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14" name="Google Shape;114;p15"/>
          <p:cNvGrpSpPr/>
          <p:nvPr/>
        </p:nvGrpSpPr>
        <p:grpSpPr>
          <a:xfrm rot="10800000">
            <a:off x="7264250" y="-766575"/>
            <a:ext cx="3186500" cy="5398650"/>
            <a:chOff x="7218769" y="1523226"/>
            <a:chExt cx="3186500" cy="5398650"/>
          </a:xfrm>
        </p:grpSpPr>
        <p:sp>
          <p:nvSpPr>
            <p:cNvPr id="115" name="Google Shape;115;p15"/>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20" name="Google Shape;120;p16"/>
          <p:cNvGrpSpPr/>
          <p:nvPr/>
        </p:nvGrpSpPr>
        <p:grpSpPr>
          <a:xfrm rot="10800000">
            <a:off x="6045825" y="1893888"/>
            <a:ext cx="4335250" cy="3492775"/>
            <a:chOff x="6070019" y="2784625"/>
            <a:chExt cx="4335250" cy="3492775"/>
          </a:xfrm>
        </p:grpSpPr>
        <p:sp>
          <p:nvSpPr>
            <p:cNvPr id="121" name="Google Shape;121;p16"/>
            <p:cNvSpPr/>
            <p:nvPr/>
          </p:nvSpPr>
          <p:spPr>
            <a:xfrm rot="-2700000">
              <a:off x="6024591" y="41271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2" name="Google Shape;122;p16"/>
            <p:cNvSpPr/>
            <p:nvPr/>
          </p:nvSpPr>
          <p:spPr>
            <a:xfrm rot="-2700000">
              <a:off x="7470241" y="36763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16"/>
            <p:cNvSpPr/>
            <p:nvPr/>
          </p:nvSpPr>
          <p:spPr>
            <a:xfrm>
              <a:off x="6908775" y="4814300"/>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6"/>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1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35" name="Google Shape;135;p17"/>
          <p:cNvGrpSpPr/>
          <p:nvPr/>
        </p:nvGrpSpPr>
        <p:grpSpPr>
          <a:xfrm rot="10800000">
            <a:off x="6263150" y="2357088"/>
            <a:ext cx="4335250" cy="3970250"/>
            <a:chOff x="6070019" y="2708425"/>
            <a:chExt cx="4335250" cy="3970250"/>
          </a:xfrm>
        </p:grpSpPr>
        <p:sp>
          <p:nvSpPr>
            <p:cNvPr id="136" name="Google Shape;136;p17"/>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7"/>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7"/>
            <p:cNvSpPr/>
            <p:nvPr/>
          </p:nvSpPr>
          <p:spPr>
            <a:xfrm>
              <a:off x="6414275" y="521557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7"/>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7"/>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7"/>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7"/>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7"/>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7"/>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7"/>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7"/>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7"/>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pic>
        <p:nvPicPr>
          <p:cNvPr id="153" name="Google Shape;153;p1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54" name="Google Shape;1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8"/>
          <p:cNvGrpSpPr/>
          <p:nvPr/>
        </p:nvGrpSpPr>
        <p:grpSpPr>
          <a:xfrm>
            <a:off x="6629700" y="3079538"/>
            <a:ext cx="4018175" cy="3297475"/>
            <a:chOff x="6042744" y="-1041125"/>
            <a:chExt cx="4018175" cy="3297475"/>
          </a:xfrm>
        </p:grpSpPr>
        <p:sp>
          <p:nvSpPr>
            <p:cNvPr id="156" name="Google Shape;156;p18"/>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8"/>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8"/>
        <p:cNvGrpSpPr/>
        <p:nvPr/>
      </p:nvGrpSpPr>
      <p:grpSpPr>
        <a:xfrm>
          <a:off x="0" y="0"/>
          <a:ext cx="0" cy="0"/>
          <a:chOff x="0" y="0"/>
          <a:chExt cx="0" cy="0"/>
        </a:xfrm>
      </p:grpSpPr>
      <p:pic>
        <p:nvPicPr>
          <p:cNvPr id="159" name="Google Shape;159;p19"/>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0" name="Google Shape;160;p19"/>
          <p:cNvGrpSpPr/>
          <p:nvPr/>
        </p:nvGrpSpPr>
        <p:grpSpPr>
          <a:xfrm>
            <a:off x="6040025" y="2434863"/>
            <a:ext cx="4242100" cy="3920250"/>
            <a:chOff x="6070019" y="2204750"/>
            <a:chExt cx="4242100" cy="3920250"/>
          </a:xfrm>
        </p:grpSpPr>
        <p:sp>
          <p:nvSpPr>
            <p:cNvPr id="161" name="Google Shape;161;p19"/>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2700000">
              <a:off x="7377091" y="33919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19"/>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67" name="Google Shape;167;p20"/>
          <p:cNvGrpSpPr/>
          <p:nvPr/>
        </p:nvGrpSpPr>
        <p:grpSpPr>
          <a:xfrm>
            <a:off x="6685450" y="-1959837"/>
            <a:ext cx="4018175" cy="3297475"/>
            <a:chOff x="6042744" y="-1041125"/>
            <a:chExt cx="4018175" cy="3297475"/>
          </a:xfrm>
        </p:grpSpPr>
        <p:sp>
          <p:nvSpPr>
            <p:cNvPr id="168" name="Google Shape;168;p20"/>
            <p:cNvSpPr/>
            <p:nvPr/>
          </p:nvSpPr>
          <p:spPr>
            <a:xfrm rot="-2700000">
              <a:off x="5997316" y="25852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20"/>
            <p:cNvSpPr/>
            <p:nvPr/>
          </p:nvSpPr>
          <p:spPr>
            <a:xfrm rot="-2700000">
              <a:off x="7125891" y="-149353"/>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21" name="Google Shape;21;p3"/>
          <p:cNvGrpSpPr/>
          <p:nvPr/>
        </p:nvGrpSpPr>
        <p:grpSpPr>
          <a:xfrm>
            <a:off x="5128375" y="3327511"/>
            <a:ext cx="4352700" cy="3446265"/>
            <a:chOff x="5128375" y="3327511"/>
            <a:chExt cx="4352700" cy="3446265"/>
          </a:xfrm>
        </p:grpSpPr>
        <p:sp>
          <p:nvSpPr>
            <p:cNvPr id="22" name="Google Shape;22;p3"/>
            <p:cNvSpPr/>
            <p:nvPr/>
          </p:nvSpPr>
          <p:spPr>
            <a:xfrm rot="8100000">
              <a:off x="6546047" y="42440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3"/>
            <p:cNvSpPr/>
            <p:nvPr/>
          </p:nvSpPr>
          <p:spPr>
            <a:xfrm rot="8100000">
              <a:off x="5082947" y="47759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rot="10800000">
              <a:off x="7271324" y="3327511"/>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 name="Google Shape;25;p3"/>
          <p:cNvSpPr/>
          <p:nvPr/>
        </p:nvSpPr>
        <p:spPr>
          <a:xfrm rot="8100000">
            <a:off x="7927772" y="975397"/>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3"/>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20728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1"/>
        <p:cNvGrpSpPr/>
        <p:nvPr/>
      </p:nvGrpSpPr>
      <p:grpSpPr>
        <a:xfrm>
          <a:off x="0" y="0"/>
          <a:ext cx="0" cy="0"/>
          <a:chOff x="0" y="0"/>
          <a:chExt cx="0" cy="0"/>
        </a:xfrm>
      </p:grpSpPr>
      <p:pic>
        <p:nvPicPr>
          <p:cNvPr id="172" name="Google Shape;172;p21"/>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73" name="Google Shape;173;p21"/>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21"/>
          <p:cNvSpPr txBox="1">
            <a:spLocks noGrp="1"/>
          </p:cNvSpPr>
          <p:nvPr>
            <p:ph type="subTitle" idx="1"/>
          </p:nvPr>
        </p:nvSpPr>
        <p:spPr>
          <a:xfrm>
            <a:off x="832750" y="1400975"/>
            <a:ext cx="4448100" cy="12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21"/>
          <p:cNvSpPr txBox="1"/>
          <p:nvPr/>
        </p:nvSpPr>
        <p:spPr>
          <a:xfrm>
            <a:off x="832750" y="3093236"/>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ssistant"/>
                <a:ea typeface="Assistant"/>
                <a:cs typeface="Assistant"/>
                <a:sym typeface="Assistant"/>
              </a:rPr>
              <a:t>CREDITS:</a:t>
            </a:r>
            <a:r>
              <a:rPr lang="en" sz="1000">
                <a:solidFill>
                  <a:schemeClr val="dk1"/>
                </a:solidFill>
                <a:latin typeface="Assistant"/>
                <a:ea typeface="Assistant"/>
                <a:cs typeface="Assistant"/>
                <a:sym typeface="Assistant"/>
              </a:rPr>
              <a:t> This presentation template was created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and includes icons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and infographics &amp; images by </a:t>
            </a:r>
            <a:r>
              <a:rPr lang="en" sz="1000" b="1" u="sng">
                <a:solidFill>
                  <a:schemeClr val="dk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Assistant"/>
                <a:ea typeface="Assistant"/>
                <a:cs typeface="Assistant"/>
                <a:sym typeface="Assistant"/>
              </a:rPr>
              <a:t> </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78" name="Google Shape;178;p22"/>
          <p:cNvGrpSpPr/>
          <p:nvPr/>
        </p:nvGrpSpPr>
        <p:grpSpPr>
          <a:xfrm>
            <a:off x="5642650" y="-1207675"/>
            <a:ext cx="5033594" cy="3794900"/>
            <a:chOff x="5661625" y="2406300"/>
            <a:chExt cx="5033594" cy="3794900"/>
          </a:xfrm>
        </p:grpSpPr>
        <p:sp>
          <p:nvSpPr>
            <p:cNvPr id="179" name="Google Shape;179;p22"/>
            <p:cNvSpPr/>
            <p:nvPr/>
          </p:nvSpPr>
          <p:spPr>
            <a:xfrm rot="-2700000">
              <a:off x="6100791" y="42033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2"/>
            <p:cNvSpPr/>
            <p:nvPr/>
          </p:nvSpPr>
          <p:spPr>
            <a:xfrm rot="-2700000">
              <a:off x="7760191" y="3298072"/>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2"/>
            <p:cNvSpPr/>
            <p:nvPr/>
          </p:nvSpPr>
          <p:spPr>
            <a:xfrm>
              <a:off x="5661625" y="41010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184" name="Google Shape;184;p23"/>
          <p:cNvGrpSpPr/>
          <p:nvPr/>
        </p:nvGrpSpPr>
        <p:grpSpPr>
          <a:xfrm>
            <a:off x="5706900" y="1792763"/>
            <a:ext cx="4335250" cy="3920250"/>
            <a:chOff x="6070019" y="2204750"/>
            <a:chExt cx="4335250" cy="3920250"/>
          </a:xfrm>
        </p:grpSpPr>
        <p:sp>
          <p:nvSpPr>
            <p:cNvPr id="185" name="Google Shape;185;p23"/>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 name="Google Shape;186;p23"/>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23"/>
          <p:cNvGrpSpPr/>
          <p:nvPr/>
        </p:nvGrpSpPr>
        <p:grpSpPr>
          <a:xfrm>
            <a:off x="6059300" y="-1096837"/>
            <a:ext cx="3183825" cy="4109575"/>
            <a:chOff x="6059300" y="-1096837"/>
            <a:chExt cx="3183825" cy="4109575"/>
          </a:xfrm>
        </p:grpSpPr>
        <p:sp>
          <p:nvSpPr>
            <p:cNvPr id="189" name="Google Shape;189;p23"/>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3"/>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pic>
        <p:nvPicPr>
          <p:cNvPr id="29" name="Google Shape;29;p4"/>
          <p:cNvPicPr preferRelativeResize="0"/>
          <p:nvPr/>
        </p:nvPicPr>
        <p:blipFill>
          <a:blip r:embed="rId2">
            <a:alphaModFix/>
          </a:blip>
          <a:stretch>
            <a:fillRect/>
          </a:stretch>
        </p:blipFill>
        <p:spPr>
          <a:xfrm>
            <a:off x="75" y="0"/>
            <a:ext cx="9144000" cy="5143500"/>
          </a:xfrm>
          <a:prstGeom prst="rect">
            <a:avLst/>
          </a:prstGeom>
          <a:noFill/>
          <a:ln>
            <a:noFill/>
          </a:ln>
        </p:spPr>
      </p:pic>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4"/>
          <p:cNvSpPr txBox="1">
            <a:spLocks noGrp="1"/>
          </p:cNvSpPr>
          <p:nvPr>
            <p:ph type="body" idx="1"/>
          </p:nvPr>
        </p:nvSpPr>
        <p:spPr>
          <a:xfrm>
            <a:off x="720000" y="1215750"/>
            <a:ext cx="38271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34" name="Google Shape;34;p5"/>
          <p:cNvGrpSpPr/>
          <p:nvPr/>
        </p:nvGrpSpPr>
        <p:grpSpPr>
          <a:xfrm rot="10800000">
            <a:off x="6845300" y="-984962"/>
            <a:ext cx="4335250" cy="3920250"/>
            <a:chOff x="6070019" y="2204750"/>
            <a:chExt cx="4335250" cy="3920250"/>
          </a:xfrm>
        </p:grpSpPr>
        <p:sp>
          <p:nvSpPr>
            <p:cNvPr id="35" name="Google Shape;35;p5"/>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5"/>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5"/>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41525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2"/>
          </p:nvPr>
        </p:nvSpPr>
        <p:spPr>
          <a:xfrm>
            <a:off x="720000" y="2973950"/>
            <a:ext cx="2769000" cy="15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20000"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 name="Google Shape;42;p5"/>
          <p:cNvSpPr txBox="1">
            <a:spLocks noGrp="1"/>
          </p:cNvSpPr>
          <p:nvPr>
            <p:ph type="subTitle" idx="4"/>
          </p:nvPr>
        </p:nvSpPr>
        <p:spPr>
          <a:xfrm>
            <a:off x="4152503" y="2324100"/>
            <a:ext cx="2769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45" name="Google Shape;45;p6"/>
          <p:cNvGrpSpPr/>
          <p:nvPr/>
        </p:nvGrpSpPr>
        <p:grpSpPr>
          <a:xfrm rot="10800000">
            <a:off x="6989569" y="3192313"/>
            <a:ext cx="2889600" cy="2889600"/>
            <a:chOff x="6494769" y="-1046000"/>
            <a:chExt cx="2889600" cy="2889600"/>
          </a:xfrm>
        </p:grpSpPr>
        <p:sp>
          <p:nvSpPr>
            <p:cNvPr id="46" name="Google Shape;46;p6"/>
            <p:cNvSpPr/>
            <p:nvPr/>
          </p:nvSpPr>
          <p:spPr>
            <a:xfrm>
              <a:off x="7501075" y="141925"/>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6"/>
            <p:cNvSpPr/>
            <p:nvPr/>
          </p:nvSpPr>
          <p:spPr>
            <a:xfrm rot="-2700000">
              <a:off x="6449341" y="-154228"/>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5" y="0"/>
            <a:ext cx="9144000" cy="5143500"/>
          </a:xfrm>
          <a:prstGeom prst="rect">
            <a:avLst/>
          </a:prstGeom>
          <a:noFill/>
          <a:ln>
            <a:noFill/>
          </a:ln>
        </p:spPr>
      </p:pic>
      <p:grpSp>
        <p:nvGrpSpPr>
          <p:cNvPr id="51" name="Google Shape;51;p7"/>
          <p:cNvGrpSpPr/>
          <p:nvPr/>
        </p:nvGrpSpPr>
        <p:grpSpPr>
          <a:xfrm>
            <a:off x="6328400" y="-1836312"/>
            <a:ext cx="3101031" cy="3952750"/>
            <a:chOff x="6328400" y="-1836312"/>
            <a:chExt cx="3101031" cy="3952750"/>
          </a:xfrm>
        </p:grpSpPr>
        <p:sp>
          <p:nvSpPr>
            <p:cNvPr id="52" name="Google Shape;52;p7"/>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3" name="Google Shape;53;p7"/>
            <p:cNvGrpSpPr/>
            <p:nvPr/>
          </p:nvGrpSpPr>
          <p:grpSpPr>
            <a:xfrm>
              <a:off x="6328400" y="-1836312"/>
              <a:ext cx="3101025" cy="3952750"/>
              <a:chOff x="6400825" y="-1376262"/>
              <a:chExt cx="3101025" cy="3952750"/>
            </a:xfrm>
          </p:grpSpPr>
          <p:sp>
            <p:nvSpPr>
              <p:cNvPr id="54" name="Google Shape;54;p7"/>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7"/>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7"/>
          <p:cNvSpPr txBox="1">
            <a:spLocks noGrp="1"/>
          </p:cNvSpPr>
          <p:nvPr>
            <p:ph type="subTitle" idx="1"/>
          </p:nvPr>
        </p:nvSpPr>
        <p:spPr>
          <a:xfrm>
            <a:off x="3230650" y="2717675"/>
            <a:ext cx="4703400" cy="1735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7"/>
          <p:cNvSpPr txBox="1">
            <a:spLocks noGrp="1"/>
          </p:cNvSpPr>
          <p:nvPr>
            <p:ph type="title"/>
          </p:nvPr>
        </p:nvSpPr>
        <p:spPr>
          <a:xfrm>
            <a:off x="3230650" y="2038500"/>
            <a:ext cx="470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7"/>
          <p:cNvSpPr>
            <a:spLocks noGrp="1"/>
          </p:cNvSpPr>
          <p:nvPr>
            <p:ph type="pic" idx="2"/>
          </p:nvPr>
        </p:nvSpPr>
        <p:spPr>
          <a:xfrm>
            <a:off x="0" y="-50"/>
            <a:ext cx="2725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1" name="Google Shape;6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rot="10800000">
            <a:off x="7264250" y="-766575"/>
            <a:ext cx="3186500" cy="5398650"/>
            <a:chOff x="7218769" y="1523226"/>
            <a:chExt cx="3186500" cy="5398650"/>
          </a:xfrm>
        </p:grpSpPr>
        <p:sp>
          <p:nvSpPr>
            <p:cNvPr id="63" name="Google Shape;63;p8"/>
            <p:cNvSpPr/>
            <p:nvPr/>
          </p:nvSpPr>
          <p:spPr>
            <a:xfrm rot="-2700000">
              <a:off x="7173341" y="492404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8"/>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8"/>
            <p:cNvSpPr/>
            <p:nvPr/>
          </p:nvSpPr>
          <p:spPr>
            <a:xfrm>
              <a:off x="7932021" y="15232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75" y="0"/>
            <a:ext cx="9144000" cy="5143500"/>
          </a:xfrm>
          <a:prstGeom prst="rect">
            <a:avLst/>
          </a:prstGeom>
          <a:noFill/>
          <a:ln>
            <a:noFill/>
          </a:ln>
        </p:spPr>
      </p:pic>
      <p:sp>
        <p:nvSpPr>
          <p:cNvPr id="68" name="Google Shape;6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 name="Google Shape;6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0" name="Google Shape;70;p9"/>
          <p:cNvGrpSpPr/>
          <p:nvPr/>
        </p:nvGrpSpPr>
        <p:grpSpPr>
          <a:xfrm>
            <a:off x="6669875" y="1745088"/>
            <a:ext cx="3101031" cy="3952750"/>
            <a:chOff x="6328400" y="-1836312"/>
            <a:chExt cx="3101031" cy="3952750"/>
          </a:xfrm>
        </p:grpSpPr>
        <p:sp>
          <p:nvSpPr>
            <p:cNvPr id="71" name="Google Shape;71;p9"/>
            <p:cNvSpPr/>
            <p:nvPr/>
          </p:nvSpPr>
          <p:spPr>
            <a:xfrm>
              <a:off x="7966331" y="258663"/>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6328400" y="-1836312"/>
              <a:ext cx="3101025" cy="3952750"/>
              <a:chOff x="6400825" y="-1376262"/>
              <a:chExt cx="3101025" cy="3952750"/>
            </a:xfrm>
          </p:grpSpPr>
          <p:sp>
            <p:nvSpPr>
              <p:cNvPr id="73" name="Google Shape;73;p9"/>
              <p:cNvSpPr/>
              <p:nvPr/>
            </p:nvSpPr>
            <p:spPr>
              <a:xfrm rot="-2700000">
                <a:off x="6566822" y="-484490"/>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9"/>
              <p:cNvSpPr/>
              <p:nvPr/>
            </p:nvSpPr>
            <p:spPr>
              <a:xfrm rot="-2700000">
                <a:off x="6355397" y="57866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0"/>
            <a:ext cx="9144000" cy="5143500"/>
          </a:xfrm>
          <a:prstGeom prst="rect">
            <a:avLst/>
          </a:prstGeom>
          <a:noFill/>
          <a:ln>
            <a:noFill/>
          </a:ln>
        </p:spPr>
      </p:sp>
      <p:sp>
        <p:nvSpPr>
          <p:cNvPr id="77" name="Google Shape;7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8.xml"/><Relationship Id="rId7" Type="http://schemas.openxmlformats.org/officeDocument/2006/relationships/slide" Target="slide3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3.xml"/><Relationship Id="rId11" Type="http://schemas.openxmlformats.org/officeDocument/2006/relationships/hyperlink" Target="http://bit.ly/30B07Gq" TargetMode="External"/><Relationship Id="rId5" Type="http://schemas.openxmlformats.org/officeDocument/2006/relationships/slide" Target="slide2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hyperlink" Target="https://docs.google.com/spreadsheets/d/1enSF1xgykYRms7C8aNYyu0fabXZzivbglPb1s3JC_HY/copy#gid=224893433"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vector/business-card-design-template_19965338.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sale-poster-design-template_19965330.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www.freepik.com/free-photo/industrial-designers-working-3d-model_25176821.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fonts.google.com/specimen/Assistant"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713225" y="1970191"/>
            <a:ext cx="7512900" cy="14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MoneyStream</a:t>
            </a:r>
            <a:endParaRPr dirty="0"/>
          </a:p>
        </p:txBody>
      </p:sp>
      <p:sp>
        <p:nvSpPr>
          <p:cNvPr id="202" name="Google Shape;202;p27"/>
          <p:cNvSpPr txBox="1">
            <a:spLocks noGrp="1"/>
          </p:cNvSpPr>
          <p:nvPr>
            <p:ph type="subTitle" idx="1"/>
          </p:nvPr>
        </p:nvSpPr>
        <p:spPr>
          <a:xfrm>
            <a:off x="713225" y="3441416"/>
            <a:ext cx="7512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currency exchange rates with partner-to-partner cash transfers</a:t>
            </a:r>
            <a:endParaRPr dirty="0"/>
          </a:p>
        </p:txBody>
      </p:sp>
      <p:cxnSp>
        <p:nvCxnSpPr>
          <p:cNvPr id="203" name="Google Shape;203;p27"/>
          <p:cNvCxnSpPr>
            <a:cxnSpLocks/>
          </p:cNvCxnSpPr>
          <p:nvPr/>
        </p:nvCxnSpPr>
        <p:spPr>
          <a:xfrm>
            <a:off x="680350" y="4094525"/>
            <a:ext cx="4745090" cy="0"/>
          </a:xfrm>
          <a:prstGeom prst="straightConnector1">
            <a:avLst/>
          </a:prstGeom>
          <a:noFill/>
          <a:ln w="9525" cap="flat" cmpd="sng">
            <a:solidFill>
              <a:schemeClr val="dk1"/>
            </a:solidFill>
            <a:prstDash val="solid"/>
            <a:round/>
            <a:headEnd type="none" w="med" len="med"/>
            <a:tailEnd type="none" w="med" len="med"/>
          </a:ln>
        </p:spPr>
      </p:cxnSp>
      <p:pic>
        <p:nvPicPr>
          <p:cNvPr id="4" name="logo.png">
            <a:extLst>
              <a:ext uri="{FF2B5EF4-FFF2-40B4-BE49-F238E27FC236}">
                <a16:creationId xmlns:a16="http://schemas.microsoft.com/office/drawing/2014/main" id="{5A871148-16D7-E8CD-91EE-89469D0F7FF4}"/>
              </a:ext>
            </a:extLst>
          </p:cNvPr>
          <p:cNvPicPr>
            <a:picLocks noChangeAspect="1"/>
          </p:cNvPicPr>
          <p:nvPr/>
        </p:nvPicPr>
        <p:blipFill>
          <a:blip r:embed="rId3"/>
          <a:stretch>
            <a:fillRect/>
          </a:stretch>
        </p:blipFill>
        <p:spPr>
          <a:xfrm>
            <a:off x="713225" y="1075149"/>
            <a:ext cx="1494812" cy="1494812"/>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FOR THE 1</a:t>
            </a:r>
            <a:r>
              <a:rPr lang="en" baseline="30000" dirty="0"/>
              <a:t>ST</a:t>
            </a:r>
            <a:r>
              <a:rPr lang="en" dirty="0"/>
              <a:t> YEAR</a:t>
            </a:r>
            <a:endParaRPr dirty="0"/>
          </a:p>
        </p:txBody>
      </p:sp>
      <p:sp>
        <p:nvSpPr>
          <p:cNvPr id="363" name="Google Shape;363;p37"/>
          <p:cNvSpPr txBox="1">
            <a:spLocks noGrp="1"/>
          </p:cNvSpPr>
          <p:nvPr>
            <p:ph type="title" idx="4294967295"/>
          </p:nvPr>
        </p:nvSpPr>
        <p:spPr>
          <a:xfrm>
            <a:off x="1191892" y="3328229"/>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€10,000</a:t>
            </a:r>
          </a:p>
        </p:txBody>
      </p:sp>
      <p:sp>
        <p:nvSpPr>
          <p:cNvPr id="364" name="Google Shape;364;p37"/>
          <p:cNvSpPr txBox="1">
            <a:spLocks noGrp="1"/>
          </p:cNvSpPr>
          <p:nvPr>
            <p:ph type="title" idx="4294967295"/>
          </p:nvPr>
        </p:nvSpPr>
        <p:spPr>
          <a:xfrm>
            <a:off x="1191892" y="2573905"/>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€25,000</a:t>
            </a:r>
          </a:p>
        </p:txBody>
      </p:sp>
      <p:sp>
        <p:nvSpPr>
          <p:cNvPr id="365" name="Google Shape;365;p37"/>
          <p:cNvSpPr txBox="1">
            <a:spLocks noGrp="1"/>
          </p:cNvSpPr>
          <p:nvPr>
            <p:ph type="title" idx="4294967295"/>
          </p:nvPr>
        </p:nvSpPr>
        <p:spPr>
          <a:xfrm>
            <a:off x="1191892" y="1819580"/>
            <a:ext cx="224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€50,000</a:t>
            </a:r>
            <a:endParaRPr sz="1800" dirty="0"/>
          </a:p>
        </p:txBody>
      </p:sp>
      <p:sp>
        <p:nvSpPr>
          <p:cNvPr id="368" name="Google Shape;368;p37"/>
          <p:cNvSpPr txBox="1">
            <a:spLocks noGrp="1"/>
          </p:cNvSpPr>
          <p:nvPr>
            <p:ph type="subTitle" idx="4294967295"/>
          </p:nvPr>
        </p:nvSpPr>
        <p:spPr>
          <a:xfrm>
            <a:off x="1191892" y="362920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a:t>
            </a:r>
            <a:endParaRPr dirty="0"/>
          </a:p>
        </p:txBody>
      </p:sp>
      <p:sp>
        <p:nvSpPr>
          <p:cNvPr id="369" name="Google Shape;369;p37"/>
          <p:cNvSpPr txBox="1">
            <a:spLocks noGrp="1"/>
          </p:cNvSpPr>
          <p:nvPr>
            <p:ph type="subTitle" idx="4294967295"/>
          </p:nvPr>
        </p:nvSpPr>
        <p:spPr>
          <a:xfrm>
            <a:off x="1191892" y="2874880"/>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sp>
        <p:nvSpPr>
          <p:cNvPr id="370" name="Google Shape;370;p37"/>
          <p:cNvSpPr txBox="1">
            <a:spLocks noGrp="1"/>
          </p:cNvSpPr>
          <p:nvPr>
            <p:ph type="subTitle" idx="4294967295"/>
          </p:nvPr>
        </p:nvSpPr>
        <p:spPr>
          <a:xfrm>
            <a:off x="1191892" y="2120555"/>
            <a:ext cx="224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Product development</a:t>
            </a:r>
            <a:endParaRPr/>
          </a:p>
        </p:txBody>
      </p:sp>
      <p:grpSp>
        <p:nvGrpSpPr>
          <p:cNvPr id="372" name="Google Shape;372;p37"/>
          <p:cNvGrpSpPr/>
          <p:nvPr/>
        </p:nvGrpSpPr>
        <p:grpSpPr>
          <a:xfrm>
            <a:off x="724541" y="2573886"/>
            <a:ext cx="359075" cy="358844"/>
            <a:chOff x="-61351725" y="3372400"/>
            <a:chExt cx="310350" cy="310150"/>
          </a:xfrm>
        </p:grpSpPr>
        <p:sp>
          <p:nvSpPr>
            <p:cNvPr id="373" name="Google Shape;37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7"/>
          <p:cNvGrpSpPr/>
          <p:nvPr/>
        </p:nvGrpSpPr>
        <p:grpSpPr>
          <a:xfrm>
            <a:off x="720000" y="1815340"/>
            <a:ext cx="368157" cy="367290"/>
            <a:chOff x="-62154300" y="3743950"/>
            <a:chExt cx="318200" cy="317450"/>
          </a:xfrm>
        </p:grpSpPr>
        <p:sp>
          <p:nvSpPr>
            <p:cNvPr id="377" name="Google Shape;37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37"/>
          <p:cNvGrpSpPr/>
          <p:nvPr/>
        </p:nvGrpSpPr>
        <p:grpSpPr>
          <a:xfrm>
            <a:off x="720897" y="3323990"/>
            <a:ext cx="366364" cy="367290"/>
            <a:chOff x="-61783350" y="3743950"/>
            <a:chExt cx="316650" cy="317450"/>
          </a:xfrm>
        </p:grpSpPr>
        <p:sp>
          <p:nvSpPr>
            <p:cNvPr id="380" name="Google Shape;380;p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56297EE6-1300-FB58-5FDC-0DBE9472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82" y="1291210"/>
            <a:ext cx="4219014" cy="322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sp>
        <p:nvSpPr>
          <p:cNvPr id="416" name="Google Shape;416;p40"/>
          <p:cNvSpPr txBox="1"/>
          <p:nvPr/>
        </p:nvSpPr>
        <p:spPr>
          <a:xfrm flipH="1">
            <a:off x="152606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Research and planning</a:t>
            </a:r>
            <a:endParaRPr sz="1200">
              <a:solidFill>
                <a:schemeClr val="dk1"/>
              </a:solidFill>
              <a:latin typeface="Assistant"/>
              <a:ea typeface="Assistant"/>
              <a:cs typeface="Assistant"/>
              <a:sym typeface="Assistant"/>
            </a:endParaRPr>
          </a:p>
        </p:txBody>
      </p:sp>
      <p:sp>
        <p:nvSpPr>
          <p:cNvPr id="417" name="Google Shape;417;p40"/>
          <p:cNvSpPr txBox="1"/>
          <p:nvPr/>
        </p:nvSpPr>
        <p:spPr>
          <a:xfrm flipH="1">
            <a:off x="152606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Start-up phase</a:t>
            </a:r>
            <a:endParaRPr sz="1200">
              <a:solidFill>
                <a:schemeClr val="dk1"/>
              </a:solidFill>
              <a:latin typeface="Assistant"/>
              <a:ea typeface="Assistant"/>
              <a:cs typeface="Assistant"/>
              <a:sym typeface="Assistant"/>
            </a:endParaRPr>
          </a:p>
        </p:txBody>
      </p:sp>
      <p:sp>
        <p:nvSpPr>
          <p:cNvPr id="418" name="Google Shape;418;p40"/>
          <p:cNvSpPr txBox="1"/>
          <p:nvPr/>
        </p:nvSpPr>
        <p:spPr>
          <a:xfrm flipH="1">
            <a:off x="152606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Growth phase</a:t>
            </a:r>
            <a:endParaRPr sz="1200">
              <a:solidFill>
                <a:schemeClr val="dk1"/>
              </a:solidFill>
              <a:latin typeface="Assistant"/>
              <a:ea typeface="Assistant"/>
              <a:cs typeface="Assistant"/>
              <a:sym typeface="Assistant"/>
            </a:endParaRPr>
          </a:p>
        </p:txBody>
      </p:sp>
      <p:sp>
        <p:nvSpPr>
          <p:cNvPr id="419" name="Google Shape;419;p40"/>
          <p:cNvSpPr txBox="1"/>
          <p:nvPr/>
        </p:nvSpPr>
        <p:spPr>
          <a:xfrm flipH="1">
            <a:off x="4147243"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Scaling phase</a:t>
            </a:r>
            <a:endParaRPr sz="1200">
              <a:solidFill>
                <a:schemeClr val="dk1"/>
              </a:solidFill>
              <a:latin typeface="Assistant"/>
              <a:ea typeface="Assistant"/>
              <a:cs typeface="Assistant"/>
              <a:sym typeface="Assistant"/>
            </a:endParaRPr>
          </a:p>
        </p:txBody>
      </p:sp>
      <p:sp>
        <p:nvSpPr>
          <p:cNvPr id="420" name="Google Shape;420;p40"/>
          <p:cNvSpPr txBox="1"/>
          <p:nvPr/>
        </p:nvSpPr>
        <p:spPr>
          <a:xfrm flipH="1">
            <a:off x="4147243" y="258528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Product expansion</a:t>
            </a:r>
            <a:endParaRPr sz="1200">
              <a:solidFill>
                <a:schemeClr val="dk1"/>
              </a:solidFill>
              <a:latin typeface="Assistant"/>
              <a:ea typeface="Assistant"/>
              <a:cs typeface="Assistant"/>
              <a:sym typeface="Assistant"/>
            </a:endParaRPr>
          </a:p>
        </p:txBody>
      </p:sp>
      <p:sp>
        <p:nvSpPr>
          <p:cNvPr id="421" name="Google Shape;421;p40"/>
          <p:cNvSpPr txBox="1"/>
          <p:nvPr/>
        </p:nvSpPr>
        <p:spPr>
          <a:xfrm flipH="1">
            <a:off x="4147243"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Partnership</a:t>
            </a:r>
            <a:endParaRPr sz="1200">
              <a:solidFill>
                <a:schemeClr val="dk1"/>
              </a:solidFill>
              <a:latin typeface="Assistant"/>
              <a:ea typeface="Assistant"/>
              <a:cs typeface="Assistant"/>
              <a:sym typeface="Assistant"/>
            </a:endParaRPr>
          </a:p>
        </p:txBody>
      </p:sp>
      <p:sp>
        <p:nvSpPr>
          <p:cNvPr id="422" name="Google Shape;422;p40"/>
          <p:cNvSpPr txBox="1"/>
          <p:nvPr/>
        </p:nvSpPr>
        <p:spPr>
          <a:xfrm flipH="1">
            <a:off x="6768418" y="1614337"/>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Innovation phase</a:t>
            </a:r>
            <a:endParaRPr sz="1200">
              <a:solidFill>
                <a:schemeClr val="dk1"/>
              </a:solidFill>
              <a:latin typeface="Assistant"/>
              <a:ea typeface="Assistant"/>
              <a:cs typeface="Assistant"/>
              <a:sym typeface="Assistant"/>
            </a:endParaRPr>
          </a:p>
        </p:txBody>
      </p:sp>
      <p:sp>
        <p:nvSpPr>
          <p:cNvPr id="423" name="Google Shape;423;p40"/>
          <p:cNvSpPr txBox="1"/>
          <p:nvPr/>
        </p:nvSpPr>
        <p:spPr>
          <a:xfrm flipH="1">
            <a:off x="6768418" y="2585285"/>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Exit strategy planning</a:t>
            </a:r>
            <a:endParaRPr sz="1200">
              <a:solidFill>
                <a:schemeClr val="dk1"/>
              </a:solidFill>
              <a:latin typeface="Assistant"/>
              <a:ea typeface="Assistant"/>
              <a:cs typeface="Assistant"/>
              <a:sym typeface="Assistant"/>
            </a:endParaRPr>
          </a:p>
        </p:txBody>
      </p:sp>
      <p:sp>
        <p:nvSpPr>
          <p:cNvPr id="424" name="Google Shape;424;p40"/>
          <p:cNvSpPr txBox="1"/>
          <p:nvPr/>
        </p:nvSpPr>
        <p:spPr>
          <a:xfrm flipH="1">
            <a:off x="6768418" y="3556234"/>
            <a:ext cx="16668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Final phase</a:t>
            </a:r>
            <a:endParaRPr sz="1200">
              <a:solidFill>
                <a:schemeClr val="dk1"/>
              </a:solidFill>
              <a:latin typeface="Assistant"/>
              <a:ea typeface="Assistant"/>
              <a:cs typeface="Assistant"/>
              <a:sym typeface="Assistant"/>
            </a:endParaRPr>
          </a:p>
        </p:txBody>
      </p:sp>
      <p:sp>
        <p:nvSpPr>
          <p:cNvPr id="425" name="Google Shape;425;p40"/>
          <p:cNvSpPr txBox="1"/>
          <p:nvPr/>
        </p:nvSpPr>
        <p:spPr>
          <a:xfrm>
            <a:off x="79137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01</a:t>
            </a:r>
            <a:endParaRPr sz="3000">
              <a:solidFill>
                <a:srgbClr val="FFFFFF"/>
              </a:solidFill>
              <a:latin typeface="Be Vietnam Pro Black"/>
              <a:ea typeface="Be Vietnam Pro Black"/>
              <a:cs typeface="Be Vietnam Pro Black"/>
              <a:sym typeface="Be Vietnam Pro Black"/>
            </a:endParaRPr>
          </a:p>
        </p:txBody>
      </p:sp>
      <p:sp>
        <p:nvSpPr>
          <p:cNvPr id="426" name="Google Shape;426;p40"/>
          <p:cNvSpPr txBox="1"/>
          <p:nvPr/>
        </p:nvSpPr>
        <p:spPr>
          <a:xfrm>
            <a:off x="79137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02</a:t>
            </a:r>
            <a:endParaRPr sz="3000">
              <a:solidFill>
                <a:srgbClr val="FFFFFF"/>
              </a:solidFill>
              <a:latin typeface="Be Vietnam Pro Black"/>
              <a:ea typeface="Be Vietnam Pro Black"/>
              <a:cs typeface="Be Vietnam Pro Black"/>
              <a:sym typeface="Be Vietnam Pro Black"/>
            </a:endParaRPr>
          </a:p>
        </p:txBody>
      </p:sp>
      <p:sp>
        <p:nvSpPr>
          <p:cNvPr id="427" name="Google Shape;427;p40"/>
          <p:cNvSpPr txBox="1"/>
          <p:nvPr/>
        </p:nvSpPr>
        <p:spPr>
          <a:xfrm>
            <a:off x="79137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03</a:t>
            </a:r>
            <a:endParaRPr sz="3000">
              <a:solidFill>
                <a:srgbClr val="FFFFFF"/>
              </a:solidFill>
              <a:latin typeface="Be Vietnam Pro Black"/>
              <a:ea typeface="Be Vietnam Pro Black"/>
              <a:cs typeface="Be Vietnam Pro Black"/>
              <a:sym typeface="Be Vietnam Pro Black"/>
            </a:endParaRPr>
          </a:p>
        </p:txBody>
      </p:sp>
      <p:sp>
        <p:nvSpPr>
          <p:cNvPr id="428" name="Google Shape;428;p40"/>
          <p:cNvSpPr txBox="1"/>
          <p:nvPr/>
        </p:nvSpPr>
        <p:spPr>
          <a:xfrm>
            <a:off x="3412550"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06</a:t>
            </a:r>
            <a:endParaRPr sz="3000">
              <a:solidFill>
                <a:srgbClr val="FFFFFF"/>
              </a:solidFill>
              <a:latin typeface="Be Vietnam Pro Black"/>
              <a:ea typeface="Be Vietnam Pro Black"/>
              <a:cs typeface="Be Vietnam Pro Black"/>
              <a:sym typeface="Be Vietnam Pro Black"/>
            </a:endParaRPr>
          </a:p>
        </p:txBody>
      </p:sp>
      <p:sp>
        <p:nvSpPr>
          <p:cNvPr id="429" name="Google Shape;429;p40"/>
          <p:cNvSpPr txBox="1"/>
          <p:nvPr/>
        </p:nvSpPr>
        <p:spPr>
          <a:xfrm>
            <a:off x="3412550"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05</a:t>
            </a:r>
            <a:endParaRPr sz="3000">
              <a:solidFill>
                <a:srgbClr val="FFFFFF"/>
              </a:solidFill>
              <a:latin typeface="Be Vietnam Pro Black"/>
              <a:ea typeface="Be Vietnam Pro Black"/>
              <a:cs typeface="Be Vietnam Pro Black"/>
              <a:sym typeface="Be Vietnam Pro Black"/>
            </a:endParaRPr>
          </a:p>
        </p:txBody>
      </p:sp>
      <p:sp>
        <p:nvSpPr>
          <p:cNvPr id="430" name="Google Shape;430;p40"/>
          <p:cNvSpPr txBox="1"/>
          <p:nvPr/>
        </p:nvSpPr>
        <p:spPr>
          <a:xfrm>
            <a:off x="3412550"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04</a:t>
            </a:r>
            <a:endParaRPr sz="3000">
              <a:solidFill>
                <a:srgbClr val="FFFFFF"/>
              </a:solidFill>
              <a:latin typeface="Be Vietnam Pro Black"/>
              <a:ea typeface="Be Vietnam Pro Black"/>
              <a:cs typeface="Be Vietnam Pro Black"/>
              <a:sym typeface="Be Vietnam Pro Black"/>
            </a:endParaRPr>
          </a:p>
        </p:txBody>
      </p:sp>
      <p:sp>
        <p:nvSpPr>
          <p:cNvPr id="431" name="Google Shape;431;p40"/>
          <p:cNvSpPr txBox="1"/>
          <p:nvPr/>
        </p:nvSpPr>
        <p:spPr>
          <a:xfrm>
            <a:off x="6033725" y="16143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07</a:t>
            </a:r>
            <a:endParaRPr sz="3000">
              <a:solidFill>
                <a:srgbClr val="FFFFFF"/>
              </a:solidFill>
              <a:latin typeface="Be Vietnam Pro Black"/>
              <a:ea typeface="Be Vietnam Pro Black"/>
              <a:cs typeface="Be Vietnam Pro Black"/>
              <a:sym typeface="Be Vietnam Pro Black"/>
            </a:endParaRPr>
          </a:p>
        </p:txBody>
      </p:sp>
      <p:sp>
        <p:nvSpPr>
          <p:cNvPr id="432" name="Google Shape;432;p40"/>
          <p:cNvSpPr txBox="1"/>
          <p:nvPr/>
        </p:nvSpPr>
        <p:spPr>
          <a:xfrm>
            <a:off x="6033725" y="258527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08</a:t>
            </a:r>
            <a:endParaRPr sz="3000">
              <a:solidFill>
                <a:srgbClr val="FFFFFF"/>
              </a:solidFill>
              <a:latin typeface="Be Vietnam Pro Black"/>
              <a:ea typeface="Be Vietnam Pro Black"/>
              <a:cs typeface="Be Vietnam Pro Black"/>
              <a:sym typeface="Be Vietnam Pro Black"/>
            </a:endParaRPr>
          </a:p>
        </p:txBody>
      </p:sp>
      <p:sp>
        <p:nvSpPr>
          <p:cNvPr id="433" name="Google Shape;433;p40"/>
          <p:cNvSpPr txBox="1"/>
          <p:nvPr/>
        </p:nvSpPr>
        <p:spPr>
          <a:xfrm>
            <a:off x="6033725" y="3556225"/>
            <a:ext cx="73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Be Vietnam Pro Black"/>
                <a:ea typeface="Be Vietnam Pro Black"/>
                <a:cs typeface="Be Vietnam Pro Black"/>
                <a:sym typeface="Be Vietnam Pro Black"/>
              </a:rPr>
              <a:t>09</a:t>
            </a:r>
            <a:endParaRPr sz="3000">
              <a:solidFill>
                <a:srgbClr val="FFFFFF"/>
              </a:solidFill>
              <a:latin typeface="Be Vietnam Pro Black"/>
              <a:ea typeface="Be Vietnam Pro Black"/>
              <a:cs typeface="Be Vietnam Pro Black"/>
              <a:sym typeface="Be Vietnam Pro Black"/>
            </a:endParaRPr>
          </a:p>
        </p:txBody>
      </p:sp>
      <p:cxnSp>
        <p:nvCxnSpPr>
          <p:cNvPr id="434" name="Google Shape;434;p40"/>
          <p:cNvCxnSpPr>
            <a:stCxn id="425" idx="2"/>
            <a:endCxn id="426" idx="0"/>
          </p:cNvCxnSpPr>
          <p:nvPr/>
        </p:nvCxnSpPr>
        <p:spPr>
          <a:xfrm>
            <a:off x="1158725" y="2134825"/>
            <a:ext cx="0" cy="45060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a:stCxn id="426" idx="2"/>
            <a:endCxn id="427" idx="0"/>
          </p:cNvCxnSpPr>
          <p:nvPr/>
        </p:nvCxnSpPr>
        <p:spPr>
          <a:xfrm rot="-5400000" flipH="1">
            <a:off x="93387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6" name="Google Shape;436;p40"/>
          <p:cNvCxnSpPr>
            <a:stCxn id="427" idx="2"/>
            <a:endCxn id="430" idx="2"/>
          </p:cNvCxnSpPr>
          <p:nvPr/>
        </p:nvCxnSpPr>
        <p:spPr>
          <a:xfrm rot="-5400000" flipH="1">
            <a:off x="2468975" y="27664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37" name="Google Shape;437;p40"/>
          <p:cNvCxnSpPr>
            <a:stCxn id="430" idx="0"/>
            <a:endCxn id="429" idx="2"/>
          </p:cNvCxnSpPr>
          <p:nvPr/>
        </p:nvCxnSpPr>
        <p:spPr>
          <a:xfrm rot="-5400000">
            <a:off x="3555050" y="333077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438" name="Google Shape;438;p40"/>
          <p:cNvCxnSpPr>
            <a:stCxn id="429" idx="0"/>
            <a:endCxn id="428" idx="2"/>
          </p:cNvCxnSpPr>
          <p:nvPr/>
        </p:nvCxnSpPr>
        <p:spPr>
          <a:xfrm rot="-5400000">
            <a:off x="3554900" y="235967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39" name="Google Shape;439;p40"/>
          <p:cNvCxnSpPr>
            <a:stCxn id="428" idx="0"/>
            <a:endCxn id="431" idx="0"/>
          </p:cNvCxnSpPr>
          <p:nvPr/>
        </p:nvCxnSpPr>
        <p:spPr>
          <a:xfrm rot="-5400000" flipH="1">
            <a:off x="5090150" y="304075"/>
            <a:ext cx="600" cy="26211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40" name="Google Shape;440;p40"/>
          <p:cNvCxnSpPr>
            <a:stCxn id="431" idx="2"/>
            <a:endCxn id="432" idx="0"/>
          </p:cNvCxnSpPr>
          <p:nvPr/>
        </p:nvCxnSpPr>
        <p:spPr>
          <a:xfrm rot="-5400000" flipH="1">
            <a:off x="6176075" y="2359825"/>
            <a:ext cx="450600" cy="600"/>
          </a:xfrm>
          <a:prstGeom prst="bentConnector3">
            <a:avLst>
              <a:gd name="adj1" fmla="val 49983"/>
            </a:avLst>
          </a:prstGeom>
          <a:noFill/>
          <a:ln w="9525" cap="flat" cmpd="sng">
            <a:solidFill>
              <a:schemeClr val="dk1"/>
            </a:solidFill>
            <a:prstDash val="solid"/>
            <a:round/>
            <a:headEnd type="none" w="med" len="med"/>
            <a:tailEnd type="none" w="med" len="med"/>
          </a:ln>
        </p:spPr>
      </p:cxnSp>
      <p:cxnSp>
        <p:nvCxnSpPr>
          <p:cNvPr id="441" name="Google Shape;441;p40"/>
          <p:cNvCxnSpPr>
            <a:stCxn id="432" idx="2"/>
            <a:endCxn id="433" idx="0"/>
          </p:cNvCxnSpPr>
          <p:nvPr/>
        </p:nvCxnSpPr>
        <p:spPr>
          <a:xfrm rot="-5400000" flipH="1">
            <a:off x="6176225" y="3330625"/>
            <a:ext cx="450300" cy="600"/>
          </a:xfrm>
          <a:prstGeom prst="bentConnector3">
            <a:avLst>
              <a:gd name="adj1" fmla="val 50017"/>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75" name="Google Shape;275;p33"/>
          <p:cNvSpPr txBox="1">
            <a:spLocks noGrp="1"/>
          </p:cNvSpPr>
          <p:nvPr>
            <p:ph type="subTitle" idx="4"/>
          </p:nvPr>
        </p:nvSpPr>
        <p:spPr>
          <a:xfrm>
            <a:off x="72000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76" name="Google Shape;276;p33"/>
          <p:cNvSpPr txBox="1">
            <a:spLocks noGrp="1"/>
          </p:cNvSpPr>
          <p:nvPr>
            <p:ph type="subTitle" idx="5"/>
          </p:nvPr>
        </p:nvSpPr>
        <p:spPr>
          <a:xfrm>
            <a:off x="28738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277" name="Google Shape;277;p33"/>
          <p:cNvSpPr txBox="1">
            <a:spLocks noGrp="1"/>
          </p:cNvSpPr>
          <p:nvPr>
            <p:ph type="subTitle" idx="1"/>
          </p:nvPr>
        </p:nvSpPr>
        <p:spPr>
          <a:xfrm>
            <a:off x="72000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278" name="Google Shape;278;p33"/>
          <p:cNvSpPr txBox="1">
            <a:spLocks noGrp="1"/>
          </p:cNvSpPr>
          <p:nvPr>
            <p:ph type="subTitle" idx="2"/>
          </p:nvPr>
        </p:nvSpPr>
        <p:spPr>
          <a:xfrm>
            <a:off x="28738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279" name="Google Shape;279;p33"/>
          <p:cNvSpPr txBox="1">
            <a:spLocks noGrp="1"/>
          </p:cNvSpPr>
          <p:nvPr>
            <p:ph type="subTitle" idx="3"/>
          </p:nvPr>
        </p:nvSpPr>
        <p:spPr>
          <a:xfrm>
            <a:off x="5027661"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280" name="Google Shape;280;p33"/>
          <p:cNvSpPr txBox="1">
            <a:spLocks noGrp="1"/>
          </p:cNvSpPr>
          <p:nvPr>
            <p:ph type="subTitle" idx="6"/>
          </p:nvPr>
        </p:nvSpPr>
        <p:spPr>
          <a:xfrm>
            <a:off x="5027661"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281" name="Google Shape;281;p33"/>
          <p:cNvGrpSpPr/>
          <p:nvPr/>
        </p:nvGrpSpPr>
        <p:grpSpPr>
          <a:xfrm>
            <a:off x="5114532" y="1546019"/>
            <a:ext cx="421927" cy="419659"/>
            <a:chOff x="-6329100" y="3632100"/>
            <a:chExt cx="293025" cy="291450"/>
          </a:xfrm>
        </p:grpSpPr>
        <p:sp>
          <p:nvSpPr>
            <p:cNvPr id="282" name="Google Shape;282;p3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3"/>
          <p:cNvGrpSpPr/>
          <p:nvPr/>
        </p:nvGrpSpPr>
        <p:grpSpPr>
          <a:xfrm>
            <a:off x="2960696" y="1546599"/>
            <a:ext cx="420811" cy="418507"/>
            <a:chOff x="-5971525" y="3273750"/>
            <a:chExt cx="292250" cy="290650"/>
          </a:xfrm>
        </p:grpSpPr>
        <p:sp>
          <p:nvSpPr>
            <p:cNvPr id="286" name="Google Shape;286;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3"/>
          <p:cNvGrpSpPr/>
          <p:nvPr/>
        </p:nvGrpSpPr>
        <p:grpSpPr>
          <a:xfrm>
            <a:off x="800089" y="1546023"/>
            <a:ext cx="424195" cy="419659"/>
            <a:chOff x="-5611575" y="3272950"/>
            <a:chExt cx="294600" cy="291450"/>
          </a:xfrm>
        </p:grpSpPr>
        <p:sp>
          <p:nvSpPr>
            <p:cNvPr id="289" name="Google Shape;289;p3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 OR SERVICES</a:t>
            </a:r>
            <a:endParaRPr/>
          </a:p>
        </p:txBody>
      </p:sp>
      <p:sp>
        <p:nvSpPr>
          <p:cNvPr id="300" name="Google Shape;300;p34"/>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detailed description of your products or services, highlighting their features and benefits. Use images or videos to help illustrate your offerings</a:t>
            </a:r>
            <a:endParaRPr/>
          </a:p>
        </p:txBody>
      </p:sp>
      <p:sp>
        <p:nvSpPr>
          <p:cNvPr id="301" name="Google Shape;301;p34"/>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your pricing strategy, including any discounts or promotions you offer. Explain how you arrived at your pricing model and why it is competitive</a:t>
            </a:r>
            <a:endParaRPr/>
          </a:p>
        </p:txBody>
      </p:sp>
      <p:sp>
        <p:nvSpPr>
          <p:cNvPr id="302" name="Google Shape;302;p34"/>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 any plans you have for developing new products or services in the future. Explain how these offerings will address a need in the market and differentiate from others</a:t>
            </a:r>
            <a:endParaRPr/>
          </a:p>
        </p:txBody>
      </p:sp>
      <p:sp>
        <p:nvSpPr>
          <p:cNvPr id="303" name="Google Shape;303;p34"/>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customer support services offered, including technical support, training, and warranties/guarantees. Highlight customer success stories to demonstrate effectiveness</a:t>
            </a:r>
            <a:endParaRPr/>
          </a:p>
        </p:txBody>
      </p:sp>
      <p:sp>
        <p:nvSpPr>
          <p:cNvPr id="304" name="Google Shape;304;p34"/>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DESCRIPTIONS</a:t>
            </a:r>
            <a:endParaRPr/>
          </a:p>
        </p:txBody>
      </p:sp>
      <p:sp>
        <p:nvSpPr>
          <p:cNvPr id="305" name="Google Shape;305;p34"/>
          <p:cNvSpPr txBox="1">
            <a:spLocks noGrp="1"/>
          </p:cNvSpPr>
          <p:nvPr>
            <p:ph type="subTitle" idx="7"/>
          </p:nvPr>
        </p:nvSpPr>
        <p:spPr>
          <a:xfrm>
            <a:off x="4961133"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PRICING STRATEGY</a:t>
            </a:r>
            <a:endParaRPr/>
          </a:p>
        </p:txBody>
      </p:sp>
      <p:sp>
        <p:nvSpPr>
          <p:cNvPr id="306" name="Google Shape;306;p34"/>
          <p:cNvSpPr txBox="1">
            <a:spLocks noGrp="1"/>
          </p:cNvSpPr>
          <p:nvPr>
            <p:ph type="subTitle" idx="8"/>
          </p:nvPr>
        </p:nvSpPr>
        <p:spPr>
          <a:xfrm>
            <a:off x="4961133"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307" name="Google Shape;307;p34"/>
          <p:cNvGrpSpPr/>
          <p:nvPr/>
        </p:nvGrpSpPr>
        <p:grpSpPr>
          <a:xfrm>
            <a:off x="4311772" y="1489082"/>
            <a:ext cx="420775" cy="393561"/>
            <a:chOff x="-4118225" y="3990475"/>
            <a:chExt cx="292225" cy="273325"/>
          </a:xfrm>
        </p:grpSpPr>
        <p:sp>
          <p:nvSpPr>
            <p:cNvPr id="308" name="Google Shape;308;p3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720009" y="3149732"/>
            <a:ext cx="426462" cy="395865"/>
            <a:chOff x="-3808700" y="3628950"/>
            <a:chExt cx="296175" cy="274925"/>
          </a:xfrm>
        </p:grpSpPr>
        <p:sp>
          <p:nvSpPr>
            <p:cNvPr id="313" name="Google Shape;313;p3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723101" y="1489082"/>
            <a:ext cx="420271" cy="320774"/>
            <a:chOff x="-1951475" y="3273100"/>
            <a:chExt cx="291875" cy="222775"/>
          </a:xfrm>
        </p:grpSpPr>
        <p:sp>
          <p:nvSpPr>
            <p:cNvPr id="317" name="Google Shape;317;p3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4"/>
          <p:cNvGrpSpPr/>
          <p:nvPr/>
        </p:nvGrpSpPr>
        <p:grpSpPr>
          <a:xfrm>
            <a:off x="4345820" y="3149732"/>
            <a:ext cx="352675" cy="355375"/>
            <a:chOff x="-31809525" y="3192625"/>
            <a:chExt cx="290650" cy="292875"/>
          </a:xfrm>
        </p:grpSpPr>
        <p:sp>
          <p:nvSpPr>
            <p:cNvPr id="321" name="Google Shape;321;p3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330" name="Google Shape;330;p35"/>
          <p:cNvSpPr txBox="1">
            <a:spLocks noGrp="1"/>
          </p:cNvSpPr>
          <p:nvPr>
            <p:ph type="subTitle" idx="1"/>
          </p:nvPr>
        </p:nvSpPr>
        <p:spPr>
          <a:xfrm>
            <a:off x="720075" y="184094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your target audience, including demographics, psychographics, and</a:t>
            </a:r>
            <a:endParaRPr/>
          </a:p>
          <a:p>
            <a:pPr marL="0" lvl="0" indent="0" algn="l" rtl="0">
              <a:spcBef>
                <a:spcPts val="0"/>
              </a:spcBef>
              <a:spcAft>
                <a:spcPts val="0"/>
              </a:spcAft>
              <a:buNone/>
            </a:pPr>
            <a:r>
              <a:rPr lang="en"/>
              <a:t>buyer personas</a:t>
            </a:r>
            <a:endParaRPr/>
          </a:p>
        </p:txBody>
      </p:sp>
      <p:sp>
        <p:nvSpPr>
          <p:cNvPr id="331" name="Google Shape;331;p35"/>
          <p:cNvSpPr txBox="1">
            <a:spLocks noGrp="1"/>
          </p:cNvSpPr>
          <p:nvPr>
            <p:ph type="subTitle" idx="2"/>
          </p:nvPr>
        </p:nvSpPr>
        <p:spPr>
          <a:xfrm>
            <a:off x="3346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communicate the unique value that your product or service provides to customers compared</a:t>
            </a:r>
            <a:endParaRPr/>
          </a:p>
          <a:p>
            <a:pPr marL="0" lvl="0" indent="0" algn="l" rtl="0">
              <a:spcBef>
                <a:spcPts val="0"/>
              </a:spcBef>
              <a:spcAft>
                <a:spcPts val="0"/>
              </a:spcAft>
              <a:buNone/>
            </a:pPr>
            <a:r>
              <a:rPr lang="en"/>
              <a:t>to competitors</a:t>
            </a:r>
            <a:endParaRPr/>
          </a:p>
        </p:txBody>
      </p:sp>
      <p:sp>
        <p:nvSpPr>
          <p:cNvPr id="332" name="Google Shape;332;p35"/>
          <p:cNvSpPr txBox="1">
            <a:spLocks noGrp="1"/>
          </p:cNvSpPr>
          <p:nvPr>
            <p:ph type="subTitle" idx="3"/>
          </p:nvPr>
        </p:nvSpPr>
        <p:spPr>
          <a:xfrm>
            <a:off x="720075" y="3583699"/>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how you plan to convert leads into customers through your sales process</a:t>
            </a:r>
            <a:endParaRPr/>
          </a:p>
        </p:txBody>
      </p:sp>
      <p:sp>
        <p:nvSpPr>
          <p:cNvPr id="333" name="Google Shape;333;p35"/>
          <p:cNvSpPr txBox="1">
            <a:spLocks noGrp="1"/>
          </p:cNvSpPr>
          <p:nvPr>
            <p:ph type="subTitle" idx="4"/>
          </p:nvPr>
        </p:nvSpPr>
        <p:spPr>
          <a:xfrm>
            <a:off x="3346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strengths and weaknesses of your competitors in terms of their products/services, pricing strategy…</a:t>
            </a:r>
            <a:endParaRPr/>
          </a:p>
        </p:txBody>
      </p:sp>
      <p:sp>
        <p:nvSpPr>
          <p:cNvPr id="334" name="Google Shape;334;p35"/>
          <p:cNvSpPr txBox="1">
            <a:spLocks noGrp="1"/>
          </p:cNvSpPr>
          <p:nvPr>
            <p:ph type="subTitle" idx="7"/>
          </p:nvPr>
        </p:nvSpPr>
        <p:spPr>
          <a:xfrm>
            <a:off x="724897"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335" name="Google Shape;335;p35"/>
          <p:cNvSpPr txBox="1">
            <a:spLocks noGrp="1"/>
          </p:cNvSpPr>
          <p:nvPr>
            <p:ph type="subTitle" idx="8"/>
          </p:nvPr>
        </p:nvSpPr>
        <p:spPr>
          <a:xfrm>
            <a:off x="3350712"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VALUE PROPOSITION</a:t>
            </a:r>
            <a:endParaRPr/>
          </a:p>
        </p:txBody>
      </p:sp>
      <p:sp>
        <p:nvSpPr>
          <p:cNvPr id="336" name="Google Shape;336;p35"/>
          <p:cNvSpPr txBox="1">
            <a:spLocks noGrp="1"/>
          </p:cNvSpPr>
          <p:nvPr>
            <p:ph type="subTitle" idx="9"/>
          </p:nvPr>
        </p:nvSpPr>
        <p:spPr>
          <a:xfrm>
            <a:off x="5976526" y="128262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337" name="Google Shape;337;p35"/>
          <p:cNvSpPr txBox="1">
            <a:spLocks noGrp="1"/>
          </p:cNvSpPr>
          <p:nvPr>
            <p:ph type="subTitle" idx="5"/>
          </p:nvPr>
        </p:nvSpPr>
        <p:spPr>
          <a:xfrm>
            <a:off x="5972075" y="1840922"/>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channels you will use to reach your target market, such</a:t>
            </a:r>
            <a:endParaRPr/>
          </a:p>
          <a:p>
            <a:pPr marL="0" lvl="0" indent="0" algn="l" rtl="0">
              <a:spcBef>
                <a:spcPts val="0"/>
              </a:spcBef>
              <a:spcAft>
                <a:spcPts val="0"/>
              </a:spcAft>
              <a:buNone/>
            </a:pPr>
            <a:r>
              <a:rPr lang="en"/>
              <a:t>as social media,</a:t>
            </a:r>
            <a:endParaRPr/>
          </a:p>
          <a:p>
            <a:pPr marL="0" lvl="0" indent="0" algn="l" rtl="0">
              <a:spcBef>
                <a:spcPts val="0"/>
              </a:spcBef>
              <a:spcAft>
                <a:spcPts val="0"/>
              </a:spcAft>
              <a:buNone/>
            </a:pPr>
            <a:r>
              <a:rPr lang="en"/>
              <a:t>email marketing…</a:t>
            </a:r>
            <a:endParaRPr/>
          </a:p>
        </p:txBody>
      </p:sp>
      <p:sp>
        <p:nvSpPr>
          <p:cNvPr id="338" name="Google Shape;338;p35"/>
          <p:cNvSpPr txBox="1">
            <a:spLocks noGrp="1"/>
          </p:cNvSpPr>
          <p:nvPr>
            <p:ph type="subTitle" idx="6"/>
          </p:nvPr>
        </p:nvSpPr>
        <p:spPr>
          <a:xfrm>
            <a:off x="5972075" y="3583695"/>
            <a:ext cx="24474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key performance indicators (KPIs) that measure the success of your marketing and sales efforts. Set specific goals</a:t>
            </a:r>
            <a:endParaRPr/>
          </a:p>
        </p:txBody>
      </p:sp>
      <p:sp>
        <p:nvSpPr>
          <p:cNvPr id="339" name="Google Shape;339;p35"/>
          <p:cNvSpPr txBox="1">
            <a:spLocks noGrp="1"/>
          </p:cNvSpPr>
          <p:nvPr>
            <p:ph type="subTitle" idx="13"/>
          </p:nvPr>
        </p:nvSpPr>
        <p:spPr>
          <a:xfrm>
            <a:off x="724897"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340" name="Google Shape;340;p35"/>
          <p:cNvSpPr txBox="1">
            <a:spLocks noGrp="1"/>
          </p:cNvSpPr>
          <p:nvPr>
            <p:ph type="subTitle" idx="14"/>
          </p:nvPr>
        </p:nvSpPr>
        <p:spPr>
          <a:xfrm>
            <a:off x="3350712"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341" name="Google Shape;341;p35"/>
          <p:cNvSpPr txBox="1">
            <a:spLocks noGrp="1"/>
          </p:cNvSpPr>
          <p:nvPr>
            <p:ph type="subTitle" idx="15"/>
          </p:nvPr>
        </p:nvSpPr>
        <p:spPr>
          <a:xfrm>
            <a:off x="5976526" y="3022375"/>
            <a:ext cx="2447400"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METRICS AND GOALS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713225" y="2066075"/>
            <a:ext cx="6515700" cy="11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$498,300,000</a:t>
            </a:r>
            <a:endParaRPr/>
          </a:p>
        </p:txBody>
      </p:sp>
      <p:sp>
        <p:nvSpPr>
          <p:cNvPr id="347" name="Google Shape;347;p36"/>
          <p:cNvSpPr txBox="1">
            <a:spLocks noGrp="1"/>
          </p:cNvSpPr>
          <p:nvPr>
            <p:ph type="subTitle" idx="1"/>
          </p:nvPr>
        </p:nvSpPr>
        <p:spPr>
          <a:xfrm>
            <a:off x="713225" y="3328550"/>
            <a:ext cx="65157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 for the new products/services of the company</a:t>
            </a:r>
            <a:endParaRPr/>
          </a:p>
        </p:txBody>
      </p:sp>
      <p:cxnSp>
        <p:nvCxnSpPr>
          <p:cNvPr id="348" name="Google Shape;348;p36"/>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grpSp>
        <p:nvGrpSpPr>
          <p:cNvPr id="349" name="Google Shape;349;p36"/>
          <p:cNvGrpSpPr/>
          <p:nvPr/>
        </p:nvGrpSpPr>
        <p:grpSpPr>
          <a:xfrm>
            <a:off x="5706900" y="-1096837"/>
            <a:ext cx="4335250" cy="6809850"/>
            <a:chOff x="5706900" y="-1096837"/>
            <a:chExt cx="4335250" cy="6809850"/>
          </a:xfrm>
        </p:grpSpPr>
        <p:grpSp>
          <p:nvGrpSpPr>
            <p:cNvPr id="350" name="Google Shape;350;p36"/>
            <p:cNvGrpSpPr/>
            <p:nvPr/>
          </p:nvGrpSpPr>
          <p:grpSpPr>
            <a:xfrm>
              <a:off x="5706900" y="1792763"/>
              <a:ext cx="4335250" cy="3920250"/>
              <a:chOff x="6070019" y="2204750"/>
              <a:chExt cx="4335250" cy="3920250"/>
            </a:xfrm>
          </p:grpSpPr>
          <p:sp>
            <p:nvSpPr>
              <p:cNvPr id="351" name="Google Shape;351;p36"/>
              <p:cNvSpPr/>
              <p:nvPr/>
            </p:nvSpPr>
            <p:spPr>
              <a:xfrm rot="-2700000">
                <a:off x="6024591" y="4127172"/>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2" name="Google Shape;352;p36"/>
              <p:cNvSpPr/>
              <p:nvPr/>
            </p:nvSpPr>
            <p:spPr>
              <a:xfrm rot="-2700000">
                <a:off x="7470241" y="3600197"/>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3" name="Google Shape;353;p36"/>
              <p:cNvSpPr/>
              <p:nvPr/>
            </p:nvSpPr>
            <p:spPr>
              <a:xfrm>
                <a:off x="8321125" y="2204750"/>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54" name="Google Shape;354;p36"/>
            <p:cNvGrpSpPr/>
            <p:nvPr/>
          </p:nvGrpSpPr>
          <p:grpSpPr>
            <a:xfrm>
              <a:off x="6059300" y="-1096837"/>
              <a:ext cx="3183825" cy="4109575"/>
              <a:chOff x="6059300" y="-1096837"/>
              <a:chExt cx="3183825" cy="4109575"/>
            </a:xfrm>
          </p:grpSpPr>
          <p:sp>
            <p:nvSpPr>
              <p:cNvPr id="355" name="Google Shape;355;p36"/>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6" name="Google Shape;356;p36"/>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REVENUE INFORMATION</a:t>
            </a:r>
            <a:endParaRPr/>
          </a:p>
        </p:txBody>
      </p:sp>
      <p:graphicFrame>
        <p:nvGraphicFramePr>
          <p:cNvPr id="393" name="Google Shape;393;p38"/>
          <p:cNvGraphicFramePr/>
          <p:nvPr/>
        </p:nvGraphicFramePr>
        <p:xfrm>
          <a:off x="719963" y="1314010"/>
          <a:ext cx="7434075" cy="3287945"/>
        </p:xfrm>
        <a:graphic>
          <a:graphicData uri="http://schemas.openxmlformats.org/drawingml/2006/table">
            <a:tbl>
              <a:tblPr>
                <a:noFill/>
                <a:tableStyleId>{6CC2D369-7FA0-4C5B-8675-9FC7468BF321}</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Q1</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Q2</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Be Vietnam Pro Black"/>
                          <a:ea typeface="Be Vietnam Pro Black"/>
                          <a:cs typeface="Be Vietnam Pro Black"/>
                          <a:sym typeface="Be Vietnam Pro Black"/>
                        </a:rPr>
                        <a:t>Q3</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Q4</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TOTAL</a:t>
                      </a:r>
                      <a:endParaRPr sz="1800">
                        <a:solidFill>
                          <a:schemeClr val="dk1"/>
                        </a:solidFill>
                        <a:latin typeface="Be Vietnam Pro Black"/>
                        <a:ea typeface="Be Vietnam Pro Black"/>
                        <a:cs typeface="Be Vietnam Pro Black"/>
                        <a:sym typeface="Be Vietnam Pro Black"/>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PRODUCT SALES</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$60,000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$75,000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$90,000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$275,000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LABOR</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$24,000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$36,000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$110,000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SALARIES</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$18,000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$24,000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$77,000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MARKETING</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$7,000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$8,000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$9,000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$34,000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NET INCOME</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$24,500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$26,750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$28,000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$34,250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$113,500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RENT</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41092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UTILITIES</a:t>
                      </a:r>
                      <a:endParaRPr sz="1200">
                        <a:solidFill>
                          <a:schemeClr val="dk1"/>
                        </a:solidFill>
                        <a:latin typeface="Be Vietnam Pro Black"/>
                        <a:ea typeface="Be Vietnam Pro Black"/>
                        <a:cs typeface="Be Vietnam Pro Black"/>
                        <a:sym typeface="Be Vietnam Pro Blac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$1,500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$1,750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$2,250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$7,500</a:t>
                      </a:r>
                      <a:endParaRPr sz="1200">
                        <a:solidFill>
                          <a:schemeClr val="dk1"/>
                        </a:solidFill>
                        <a:latin typeface="Assistant"/>
                        <a:ea typeface="Assistant"/>
                        <a:cs typeface="Assistant"/>
                        <a:sym typeface="Assistant"/>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9"/>
          <p:cNvGrpSpPr/>
          <p:nvPr/>
        </p:nvGrpSpPr>
        <p:grpSpPr>
          <a:xfrm>
            <a:off x="6649200" y="-121812"/>
            <a:ext cx="3183825" cy="5507988"/>
            <a:chOff x="6649200" y="-121812"/>
            <a:chExt cx="3183825" cy="5507988"/>
          </a:xfrm>
        </p:grpSpPr>
        <p:sp>
          <p:nvSpPr>
            <p:cNvPr id="399" name="Google Shape;399;p39"/>
            <p:cNvSpPr/>
            <p:nvPr/>
          </p:nvSpPr>
          <p:spPr>
            <a:xfrm>
              <a:off x="6705781" y="-121812"/>
              <a:ext cx="1463100" cy="14631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0" name="Google Shape;400;p39"/>
            <p:cNvGrpSpPr/>
            <p:nvPr/>
          </p:nvGrpSpPr>
          <p:grpSpPr>
            <a:xfrm>
              <a:off x="6649200" y="1276601"/>
              <a:ext cx="3183825" cy="4109575"/>
              <a:chOff x="6059300" y="-1096837"/>
              <a:chExt cx="3183825" cy="4109575"/>
            </a:xfrm>
          </p:grpSpPr>
          <p:sp>
            <p:nvSpPr>
              <p:cNvPr id="401" name="Google Shape;401;p39"/>
              <p:cNvSpPr/>
              <p:nvPr/>
            </p:nvSpPr>
            <p:spPr>
              <a:xfrm rot="-2700000">
                <a:off x="6308097" y="-20506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39"/>
              <p:cNvSpPr/>
              <p:nvPr/>
            </p:nvSpPr>
            <p:spPr>
              <a:xfrm rot="-2700000">
                <a:off x="6013872" y="1014910"/>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3" name="Google Shape;403;p39"/>
          <p:cNvSpPr/>
          <p:nvPr/>
        </p:nvSpPr>
        <p:spPr>
          <a:xfrm rot="5400000">
            <a:off x="4379741" y="1627400"/>
            <a:ext cx="3906600" cy="2046600"/>
          </a:xfrm>
          <a:prstGeom prst="roundRect">
            <a:avLst>
              <a:gd name="adj" fmla="val 0"/>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 name="Google Shape;404;p39"/>
          <p:cNvPicPr preferRelativeResize="0"/>
          <p:nvPr/>
        </p:nvPicPr>
        <p:blipFill rotWithShape="1">
          <a:blip r:embed="rId3">
            <a:alphaModFix/>
          </a:blip>
          <a:srcRect l="35255" t="5578" r="35255" b="5587"/>
          <a:stretch/>
        </p:blipFill>
        <p:spPr>
          <a:xfrm>
            <a:off x="5370491" y="752983"/>
            <a:ext cx="1925100" cy="3625050"/>
          </a:xfrm>
          <a:prstGeom prst="rect">
            <a:avLst/>
          </a:prstGeom>
          <a:noFill/>
          <a:ln>
            <a:noFill/>
          </a:ln>
        </p:spPr>
      </p:pic>
      <p:sp>
        <p:nvSpPr>
          <p:cNvPr id="405" name="Google Shape;405;p39"/>
          <p:cNvSpPr txBox="1">
            <a:spLocks noGrp="1"/>
          </p:cNvSpPr>
          <p:nvPr>
            <p:ph type="title"/>
          </p:nvPr>
        </p:nvSpPr>
        <p:spPr>
          <a:xfrm>
            <a:off x="713225" y="214980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sp>
        <p:nvSpPr>
          <p:cNvPr id="406" name="Google Shape;406;p39"/>
          <p:cNvSpPr txBox="1">
            <a:spLocks noGrp="1"/>
          </p:cNvSpPr>
          <p:nvPr>
            <p:ph type="subTitle" idx="1"/>
          </p:nvPr>
        </p:nvSpPr>
        <p:spPr>
          <a:xfrm>
            <a:off x="713225" y="2838200"/>
            <a:ext cx="32331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mockup provides a visual representation of your product or service, allowing investors or stakeholders to better understand what you're offering and how it works</a:t>
            </a:r>
            <a:endParaRPr/>
          </a:p>
        </p:txBody>
      </p:sp>
      <p:cxnSp>
        <p:nvCxnSpPr>
          <p:cNvPr id="407" name="Google Shape;407;p39"/>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grpSp>
        <p:nvGrpSpPr>
          <p:cNvPr id="408" name="Google Shape;408;p39"/>
          <p:cNvGrpSpPr/>
          <p:nvPr/>
        </p:nvGrpSpPr>
        <p:grpSpPr>
          <a:xfrm>
            <a:off x="6060320" y="948946"/>
            <a:ext cx="545260" cy="80599"/>
            <a:chOff x="281617" y="1581250"/>
            <a:chExt cx="480999" cy="71100"/>
          </a:xfrm>
        </p:grpSpPr>
        <p:sp>
          <p:nvSpPr>
            <p:cNvPr id="409" name="Google Shape;409;p39"/>
            <p:cNvSpPr/>
            <p:nvPr/>
          </p:nvSpPr>
          <p:spPr>
            <a:xfrm>
              <a:off x="281617" y="1581250"/>
              <a:ext cx="340200" cy="71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691516" y="1581250"/>
              <a:ext cx="711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447" name="Google Shape;447;p41"/>
          <p:cNvGraphicFramePr/>
          <p:nvPr/>
        </p:nvGraphicFramePr>
        <p:xfrm>
          <a:off x="713225" y="1353128"/>
          <a:ext cx="7717550" cy="3250875"/>
        </p:xfrm>
        <a:graphic>
          <a:graphicData uri="http://schemas.openxmlformats.org/drawingml/2006/table">
            <a:tbl>
              <a:tblPr>
                <a:noFill/>
                <a:tableStyleId>{B76CFBF0-D778-4446-9643-E0E5D17C1E05}</a:tableStyleId>
              </a:tblPr>
              <a:tblGrid>
                <a:gridCol w="1351250">
                  <a:extLst>
                    <a:ext uri="{9D8B030D-6E8A-4147-A177-3AD203B41FA5}">
                      <a16:colId xmlns:a16="http://schemas.microsoft.com/office/drawing/2014/main" val="20000"/>
                    </a:ext>
                  </a:extLst>
                </a:gridCol>
                <a:gridCol w="1597375">
                  <a:extLst>
                    <a:ext uri="{9D8B030D-6E8A-4147-A177-3AD203B41FA5}">
                      <a16:colId xmlns:a16="http://schemas.microsoft.com/office/drawing/2014/main" val="20001"/>
                    </a:ext>
                  </a:extLst>
                </a:gridCol>
                <a:gridCol w="901525">
                  <a:extLst>
                    <a:ext uri="{9D8B030D-6E8A-4147-A177-3AD203B41FA5}">
                      <a16:colId xmlns:a16="http://schemas.microsoft.com/office/drawing/2014/main" val="20002"/>
                    </a:ext>
                  </a:extLst>
                </a:gridCol>
                <a:gridCol w="971325">
                  <a:extLst>
                    <a:ext uri="{9D8B030D-6E8A-4147-A177-3AD203B41FA5}">
                      <a16:colId xmlns:a16="http://schemas.microsoft.com/office/drawing/2014/main" val="20003"/>
                    </a:ext>
                  </a:extLst>
                </a:gridCol>
                <a:gridCol w="1544700">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20775">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PARTNERS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ACTIVITIES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VALUE PROPOSITIONS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RELATIONSHIPS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CUSTOMER SEGMENTS</a:t>
                      </a:r>
                      <a:endParaRPr sz="1200">
                        <a:solidFill>
                          <a:schemeClr val="dk1"/>
                        </a:solidFill>
                        <a:latin typeface="Be Vietnam Pro Black"/>
                        <a:ea typeface="Be Vietnam Pro Black"/>
                        <a:cs typeface="Be Vietnam Pro Black"/>
                        <a:sym typeface="Be Vietnam Pro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extLst>
                  <a:ext uri="{0D108BD9-81ED-4DB2-BD59-A6C34878D82A}">
                    <a16:rowId xmlns:a16="http://schemas.microsoft.com/office/drawing/2014/main" val="10000"/>
                  </a:ext>
                </a:extLst>
              </a:tr>
              <a:tr h="660400">
                <a:tc rowSpan="3">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Identify important partners for your business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Identify key activities that create value for customers </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Define what sets your business apart from competitors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Determine how you will interact with customers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rowSpan="3">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Define specific target customer groups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035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KEY RESOURCES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CHANNELS</a:t>
                      </a:r>
                      <a:endParaRPr sz="1200" b="1">
                        <a:solidFill>
                          <a:schemeClr val="dk1"/>
                        </a:solidFill>
                        <a:latin typeface="Assistant"/>
                        <a:ea typeface="Assistant"/>
                        <a:cs typeface="Assistant"/>
                        <a:sym typeface="Assistan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vMerge="1">
                  <a:txBody>
                    <a:bodyPr/>
                    <a:lstStyle/>
                    <a:p>
                      <a:endParaRPr lang="en-US"/>
                    </a:p>
                  </a:txBody>
                  <a:tcPr/>
                </a:tc>
                <a:extLst>
                  <a:ext uri="{0D108BD9-81ED-4DB2-BD59-A6C34878D82A}">
                    <a16:rowId xmlns:a16="http://schemas.microsoft.com/office/drawing/2014/main" val="10002"/>
                  </a:ext>
                </a:extLst>
              </a:tr>
              <a:tr h="678550">
                <a:tc v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Identify important resources needed for your business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Determine how you will reach and engage with customers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03500">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COST STRUCTURE</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REVENUE STREAMS</a:t>
                      </a:r>
                      <a:endParaRPr sz="1200" b="1">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50">
                <a:tc gridSpan="3">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Identify fixed and variable costs associated with the business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Define sources of revenue for your business</a:t>
                      </a:r>
                      <a:endParaRPr sz="1000">
                        <a:solidFill>
                          <a:schemeClr val="dk1"/>
                        </a:solidFill>
                        <a:latin typeface="Assistant"/>
                        <a:ea typeface="Assistant"/>
                        <a:cs typeface="Assistant"/>
                        <a:sym typeface="Assistant"/>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BUSINESS STRATEGY</a:t>
            </a:r>
            <a:endParaRPr/>
          </a:p>
        </p:txBody>
      </p:sp>
      <p:sp>
        <p:nvSpPr>
          <p:cNvPr id="453" name="Google Shape;453;p42"/>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p:nvPr/>
        </p:nvSpPr>
        <p:spPr>
          <a:xfrm>
            <a:off x="3487800" y="11755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Attractive business model</a:t>
            </a:r>
            <a:endParaRPr sz="1000">
              <a:solidFill>
                <a:schemeClr val="dk1"/>
              </a:solidFill>
              <a:latin typeface="Assistant"/>
              <a:ea typeface="Assistant"/>
              <a:cs typeface="Assistant"/>
              <a:sym typeface="Assistant"/>
            </a:endParaRPr>
          </a:p>
        </p:txBody>
      </p:sp>
      <p:sp>
        <p:nvSpPr>
          <p:cNvPr id="455" name="Google Shape;455;p42"/>
          <p:cNvSpPr txBox="1"/>
          <p:nvPr/>
        </p:nvSpPr>
        <p:spPr>
          <a:xfrm>
            <a:off x="3487800" y="4188213"/>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Unattractive business model</a:t>
            </a:r>
            <a:endParaRPr sz="1000">
              <a:solidFill>
                <a:schemeClr val="dk1"/>
              </a:solidFill>
              <a:latin typeface="Assistant"/>
              <a:ea typeface="Assistant"/>
              <a:cs typeface="Assistant"/>
              <a:sym typeface="Assistant"/>
            </a:endParaRPr>
          </a:p>
        </p:txBody>
      </p:sp>
      <p:sp>
        <p:nvSpPr>
          <p:cNvPr id="456" name="Google Shape;456;p42"/>
          <p:cNvSpPr txBox="1"/>
          <p:nvPr/>
        </p:nvSpPr>
        <p:spPr>
          <a:xfrm rot="-5400000">
            <a:off x="2577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High competitive strength</a:t>
            </a:r>
            <a:endParaRPr sz="1000">
              <a:solidFill>
                <a:schemeClr val="dk1"/>
              </a:solidFill>
              <a:latin typeface="Assistant"/>
              <a:ea typeface="Assistant"/>
              <a:cs typeface="Assistant"/>
              <a:sym typeface="Assistant"/>
            </a:endParaRPr>
          </a:p>
        </p:txBody>
      </p:sp>
      <p:sp>
        <p:nvSpPr>
          <p:cNvPr id="457" name="Google Shape;457;p42"/>
          <p:cNvSpPr txBox="1"/>
          <p:nvPr/>
        </p:nvSpPr>
        <p:spPr>
          <a:xfrm rot="5400000">
            <a:off x="6911100" y="2681850"/>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Low competitive strength</a:t>
            </a:r>
            <a:endParaRPr sz="1000">
              <a:solidFill>
                <a:schemeClr val="dk1"/>
              </a:solidFill>
              <a:latin typeface="Assistant"/>
              <a:ea typeface="Assistant"/>
              <a:cs typeface="Assistant"/>
              <a:sym typeface="Assistant"/>
            </a:endParaRPr>
          </a:p>
        </p:txBody>
      </p:sp>
      <p:sp>
        <p:nvSpPr>
          <p:cNvPr id="458" name="Google Shape;458;p42"/>
          <p:cNvSpPr/>
          <p:nvPr/>
        </p:nvSpPr>
        <p:spPr>
          <a:xfrm>
            <a:off x="2215506" y="1664625"/>
            <a:ext cx="1956300" cy="10506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GROWTH AND EXPANSION STRATEGY</a:t>
            </a:r>
            <a:endParaRPr sz="1800">
              <a:solidFill>
                <a:schemeClr val="dk1"/>
              </a:solidFill>
              <a:latin typeface="Be Vietnam Pro Black"/>
              <a:ea typeface="Be Vietnam Pro Black"/>
              <a:cs typeface="Be Vietnam Pro Black"/>
              <a:sym typeface="Be Vietnam Pro Black"/>
            </a:endParaRPr>
          </a:p>
        </p:txBody>
      </p:sp>
      <p:sp>
        <p:nvSpPr>
          <p:cNvPr id="459" name="Google Shape;459;p42"/>
          <p:cNvSpPr/>
          <p:nvPr/>
        </p:nvSpPr>
        <p:spPr>
          <a:xfrm>
            <a:off x="2215506" y="32274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MAINTENANCE AND PROTECTION STRATEGY</a:t>
            </a:r>
            <a:endParaRPr sz="1200">
              <a:solidFill>
                <a:schemeClr val="dk1"/>
              </a:solidFill>
              <a:latin typeface="Be Vietnam Pro Black"/>
              <a:ea typeface="Be Vietnam Pro Black"/>
              <a:cs typeface="Be Vietnam Pro Black"/>
              <a:sym typeface="Be Vietnam Pro Black"/>
            </a:endParaRPr>
          </a:p>
        </p:txBody>
      </p:sp>
      <p:sp>
        <p:nvSpPr>
          <p:cNvPr id="460" name="Google Shape;460;p42"/>
          <p:cNvSpPr/>
          <p:nvPr/>
        </p:nvSpPr>
        <p:spPr>
          <a:xfrm>
            <a:off x="4972194" y="32205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REDUCTION OR ELIMINATION STRATEGY</a:t>
            </a:r>
            <a:endParaRPr sz="1200">
              <a:solidFill>
                <a:schemeClr val="dk1"/>
              </a:solidFill>
              <a:latin typeface="Be Vietnam Pro Black"/>
              <a:ea typeface="Be Vietnam Pro Black"/>
              <a:cs typeface="Be Vietnam Pro Black"/>
              <a:sym typeface="Be Vietnam Pro Black"/>
            </a:endParaRPr>
          </a:p>
        </p:txBody>
      </p:sp>
      <p:sp>
        <p:nvSpPr>
          <p:cNvPr id="461" name="Google Shape;461;p42"/>
          <p:cNvSpPr/>
          <p:nvPr/>
        </p:nvSpPr>
        <p:spPr>
          <a:xfrm>
            <a:off x="4972169" y="1848975"/>
            <a:ext cx="1956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REORIENTATION OR ABANDONMENT STRATEGY</a:t>
            </a:r>
            <a:endParaRPr sz="1200">
              <a:solidFill>
                <a:schemeClr val="dk1"/>
              </a:solidFill>
              <a:latin typeface="Be Vietnam Pro Black"/>
              <a:ea typeface="Be Vietnam Pro Black"/>
              <a:cs typeface="Be Vietnam Pro Black"/>
              <a:sym typeface="Be Vietnam Pr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209" name="Google Shape;209;p28"/>
          <p:cNvGraphicFramePr/>
          <p:nvPr/>
        </p:nvGraphicFramePr>
        <p:xfrm>
          <a:off x="720000" y="1641202"/>
          <a:ext cx="7704000" cy="2169150"/>
        </p:xfrm>
        <a:graphic>
          <a:graphicData uri="http://schemas.openxmlformats.org/drawingml/2006/table">
            <a:tbl>
              <a:tblPr>
                <a:noFill/>
                <a:tableStyleId>{B76CFBF0-D778-4446-9643-E0E5D17C1E05}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3" action="ppaction://hlinksldjump"/>
                        </a:rPr>
                        <a:t>Fonts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4" action="ppaction://hlinksldjump"/>
                        </a:rPr>
                        <a:t>Used</a:t>
                      </a:r>
                      <a:r>
                        <a:rPr lang="en" sz="1000" b="1">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a:t>
                      </a:r>
                      <a:r>
                        <a:rPr lang="en" sz="1000" b="1">
                          <a:solidFill>
                            <a:schemeClr val="dk1"/>
                          </a:solidFill>
                          <a:latin typeface="Assistant"/>
                          <a:ea typeface="Assistant"/>
                          <a:cs typeface="Assistant"/>
                          <a:sym typeface="Assistant"/>
                        </a:rPr>
                        <a:t> </a:t>
                      </a:r>
                      <a:r>
                        <a:rPr lang="en" sz="1000" b="1" u="sng">
                          <a:solidFill>
                            <a:schemeClr val="hlink"/>
                          </a:solidFill>
                          <a:latin typeface="Assistant"/>
                          <a:ea typeface="Assistant"/>
                          <a:cs typeface="Assistant"/>
                          <a:sym typeface="Assistant"/>
                          <a:hlinkClick r:id="rId5" action="ppaction://hlinksldjump"/>
                        </a:rPr>
                        <a:t>alternative</a:t>
                      </a:r>
                      <a:r>
                        <a:rPr lang="en" sz="1000" b="1" u="sng">
                          <a:solidFill>
                            <a:schemeClr val="hlink"/>
                          </a:solidFill>
                          <a:latin typeface="Assistant"/>
                          <a:ea typeface="Assistant"/>
                          <a:cs typeface="Assistant"/>
                          <a:sym typeface="Assistant"/>
                          <a:hlinkClick r:id="rId5" action="ppaction://hlinksldjump"/>
                        </a:rPr>
                        <a:t> resources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6" action="ppaction://hlinksldjump"/>
                        </a:rPr>
                        <a:t>Thanks slide</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3" action="ppaction://hlinksldjump"/>
                        </a:rPr>
                        <a:t>Colors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ssistant"/>
                          <a:ea typeface="Assistant"/>
                          <a:cs typeface="Assistant"/>
                          <a:sym typeface="Assistant"/>
                          <a:hlinkClick r:id="rId7" action="ppaction://hlinksldjump"/>
                        </a:rPr>
                        <a:t>Icons</a:t>
                      </a:r>
                      <a:r>
                        <a:rPr lang="en" sz="1000" b="1">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a:t>
                      </a:r>
                      <a:r>
                        <a:rPr lang="en" sz="1000" b="1">
                          <a:solidFill>
                            <a:schemeClr val="dk1"/>
                          </a:solidFill>
                          <a:latin typeface="Assistant"/>
                          <a:ea typeface="Assistant"/>
                          <a:cs typeface="Assistant"/>
                          <a:sym typeface="Assistant"/>
                        </a:rPr>
                        <a:t> </a:t>
                      </a:r>
                      <a:r>
                        <a:rPr lang="en" sz="1000" b="1" u="sng">
                          <a:solidFill>
                            <a:schemeClr val="hlink"/>
                          </a:solidFill>
                          <a:latin typeface="Assistant"/>
                          <a:ea typeface="Assistant"/>
                          <a:cs typeface="Assistant"/>
                          <a:sym typeface="Assistant"/>
                          <a:hlinkClick r:id="rId8" action="ppaction://hlinksldjump"/>
                        </a:rPr>
                        <a:t>infographic resources</a:t>
                      </a:r>
                      <a:endParaRPr sz="1000" b="1" u="sng">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Editable presentation theme </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25320"/>
                      </a:srgbClr>
                    </a:solidFill>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lang="en" sz="1000" b="1" u="sng">
                          <a:solidFill>
                            <a:schemeClr val="dk1"/>
                          </a:solidFill>
                          <a:latin typeface="Assistant"/>
                          <a:ea typeface="Assistant"/>
                          <a:cs typeface="Assistant"/>
                          <a:sym typeface="Assistant"/>
                          <a:hlinkClick r:id="rId9">
                            <a:extLst>
                              <a:ext uri="{A12FA001-AC4F-418D-AE19-62706E023703}">
                                <ahyp:hlinkClr xmlns:ahyp="http://schemas.microsoft.com/office/drawing/2018/hyperlinkcolor" val="tx"/>
                              </a:ext>
                            </a:extLst>
                          </a:hlinkClick>
                        </a:rPr>
                        <a:t>here</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0" name="Google Shape;210;p28"/>
          <p:cNvSpPr txBox="1"/>
          <p:nvPr/>
        </p:nvSpPr>
        <p:spPr>
          <a:xfrm>
            <a:off x="720000" y="1242502"/>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You can delete this slide when you’re done editing the presentation</a:t>
            </a:r>
            <a:endParaRPr sz="1200">
              <a:solidFill>
                <a:schemeClr val="dk1"/>
              </a:solidFill>
              <a:latin typeface="Assistant"/>
              <a:ea typeface="Assistant"/>
              <a:cs typeface="Assistant"/>
              <a:sym typeface="Assistant"/>
            </a:endParaRPr>
          </a:p>
        </p:txBody>
      </p:sp>
      <p:sp>
        <p:nvSpPr>
          <p:cNvPr id="211" name="Google Shape;211;p28"/>
          <p:cNvSpPr txBox="1"/>
          <p:nvPr/>
        </p:nvSpPr>
        <p:spPr>
          <a:xfrm>
            <a:off x="719988" y="3910937"/>
            <a:ext cx="171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For more info:</a:t>
            </a:r>
            <a:br>
              <a:rPr lang="en" sz="10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1">
                  <a:extLst>
                    <a:ext uri="{A12FA001-AC4F-418D-AE19-62706E023703}">
                      <ahyp:hlinkClr xmlns:ahyp="http://schemas.microsoft.com/office/drawing/2018/hyperlinkcolor" val="tx"/>
                    </a:ext>
                  </a:extLst>
                </a:hlinkClick>
              </a:rPr>
              <a:t>BLOG</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2">
                  <a:extLst>
                    <a:ext uri="{A12FA001-AC4F-418D-AE19-62706E023703}">
                      <ahyp:hlinkClr xmlns:ahyp="http://schemas.microsoft.com/office/drawing/2018/hyperlinkcolor" val="tx"/>
                    </a:ext>
                  </a:extLst>
                </a:hlinkClick>
              </a:rPr>
              <a:t>FAQs</a:t>
            </a:r>
            <a:endParaRPr sz="1000" b="1" u="sng">
              <a:solidFill>
                <a:schemeClr val="dk1"/>
              </a:solidFill>
              <a:latin typeface="Assistant"/>
              <a:ea typeface="Assistant"/>
              <a:cs typeface="Assistant"/>
              <a:sym typeface="Assistant"/>
            </a:endParaRPr>
          </a:p>
        </p:txBody>
      </p:sp>
      <p:sp>
        <p:nvSpPr>
          <p:cNvPr id="212" name="Google Shape;212;p28"/>
          <p:cNvSpPr txBox="1"/>
          <p:nvPr/>
        </p:nvSpPr>
        <p:spPr>
          <a:xfrm>
            <a:off x="3339887" y="3910937"/>
            <a:ext cx="3000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You can visit our sister projects:</a:t>
            </a:r>
            <a:br>
              <a:rPr lang="en" sz="10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6">
                  <a:extLst>
                    <a:ext uri="{A12FA001-AC4F-418D-AE19-62706E023703}">
                      <ahyp:hlinkClr xmlns:ahyp="http://schemas.microsoft.com/office/drawing/2018/hyperlinkcolor" val="tx"/>
                    </a:ext>
                  </a:extLst>
                </a:hlinkClick>
              </a:rPr>
              <a:t>WEPIK</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7">
                  <a:extLst>
                    <a:ext uri="{A12FA001-AC4F-418D-AE19-62706E023703}">
                      <ahyp:hlinkClr xmlns:ahyp="http://schemas.microsoft.com/office/drawing/2018/hyperlinkcolor" val="tx"/>
                    </a:ext>
                  </a:extLst>
                </a:hlinkClick>
              </a:rPr>
              <a:t>VIDEVO</a:t>
            </a:r>
            <a:endParaRPr sz="1000" b="1">
              <a:solidFill>
                <a:schemeClr val="dk1"/>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INFOGRAPHIC</a:t>
            </a:r>
            <a:endParaRPr/>
          </a:p>
        </p:txBody>
      </p:sp>
      <p:sp>
        <p:nvSpPr>
          <p:cNvPr id="467" name="Google Shape;467;p43"/>
          <p:cNvSpPr txBox="1"/>
          <p:nvPr/>
        </p:nvSpPr>
        <p:spPr>
          <a:xfrm>
            <a:off x="720000" y="4435100"/>
            <a:ext cx="7442100" cy="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Follow the link in the map to modify its data and then paste the new one here.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Assistant"/>
              <a:ea typeface="Assistant"/>
              <a:cs typeface="Assistant"/>
              <a:sym typeface="Assistant"/>
            </a:endParaRPr>
          </a:p>
        </p:txBody>
      </p:sp>
      <p:sp>
        <p:nvSpPr>
          <p:cNvPr id="468" name="Google Shape;468;p43"/>
          <p:cNvSpPr/>
          <p:nvPr/>
        </p:nvSpPr>
        <p:spPr>
          <a:xfrm>
            <a:off x="63099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25%</a:t>
            </a:r>
            <a:endParaRPr>
              <a:solidFill>
                <a:schemeClr val="dk1"/>
              </a:solidFill>
              <a:latin typeface="Epilogue"/>
              <a:ea typeface="Epilogue"/>
              <a:cs typeface="Epilogue"/>
              <a:sym typeface="Epilogue"/>
            </a:endParaRPr>
          </a:p>
        </p:txBody>
      </p:sp>
      <p:sp>
        <p:nvSpPr>
          <p:cNvPr id="469" name="Google Shape;469;p43"/>
          <p:cNvSpPr/>
          <p:nvPr/>
        </p:nvSpPr>
        <p:spPr>
          <a:xfrm flipH="1">
            <a:off x="6309925" y="3155631"/>
            <a:ext cx="572700" cy="572700"/>
          </a:xfrm>
          <a:prstGeom prst="blockArc">
            <a:avLst>
              <a:gd name="adj1" fmla="val 10763450"/>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70" name="Google Shape;470;p43"/>
          <p:cNvSpPr txBox="1"/>
          <p:nvPr/>
        </p:nvSpPr>
        <p:spPr>
          <a:xfrm>
            <a:off x="6013375"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BEHAVIOR</a:t>
            </a:r>
            <a:endParaRPr sz="1800">
              <a:solidFill>
                <a:schemeClr val="dk1"/>
              </a:solidFill>
              <a:latin typeface="Be Vietnam Pro Black"/>
              <a:ea typeface="Be Vietnam Pro Black"/>
              <a:cs typeface="Be Vietnam Pro Black"/>
              <a:sym typeface="Be Vietnam Pro Black"/>
            </a:endParaRPr>
          </a:p>
        </p:txBody>
      </p:sp>
      <p:sp>
        <p:nvSpPr>
          <p:cNvPr id="471" name="Google Shape;471;p43"/>
          <p:cNvSpPr txBox="1"/>
          <p:nvPr/>
        </p:nvSpPr>
        <p:spPr>
          <a:xfrm>
            <a:off x="6013375" y="1658425"/>
            <a:ext cx="2417400" cy="13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They may be interested in personal and professional development, as they are employees and students.</a:t>
            </a:r>
            <a:endParaRPr sz="1200">
              <a:solidFill>
                <a:schemeClr val="dk1"/>
              </a:solidFill>
              <a:latin typeface="Assistant"/>
              <a:ea typeface="Assistant"/>
              <a:cs typeface="Assistant"/>
              <a:sym typeface="Assistant"/>
            </a:endParaRPr>
          </a:p>
          <a:p>
            <a:pPr marL="0" lvl="0" indent="0" algn="l" rtl="0">
              <a:spcBef>
                <a:spcPts val="0"/>
              </a:spcBef>
              <a:spcAft>
                <a:spcPts val="1000"/>
              </a:spcAft>
              <a:buNone/>
            </a:pPr>
            <a:r>
              <a:rPr lang="en" sz="1200">
                <a:solidFill>
                  <a:schemeClr val="dk1"/>
                </a:solidFill>
                <a:latin typeface="Assistant"/>
                <a:ea typeface="Assistant"/>
                <a:cs typeface="Assistant"/>
                <a:sym typeface="Assistant"/>
              </a:rPr>
              <a:t>They may be tech-savvy and use technology to streamline their work and personal life</a:t>
            </a:r>
            <a:endParaRPr sz="1200">
              <a:solidFill>
                <a:schemeClr val="dk1"/>
              </a:solidFill>
              <a:latin typeface="Assistant"/>
              <a:ea typeface="Assistant"/>
              <a:cs typeface="Assistant"/>
              <a:sym typeface="Assistant"/>
            </a:endParaRPr>
          </a:p>
        </p:txBody>
      </p:sp>
      <p:sp>
        <p:nvSpPr>
          <p:cNvPr id="472" name="Google Shape;472;p43"/>
          <p:cNvSpPr txBox="1"/>
          <p:nvPr/>
        </p:nvSpPr>
        <p:spPr>
          <a:xfrm>
            <a:off x="720000"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DEMOGRAPHIC</a:t>
            </a:r>
            <a:endParaRPr sz="1800">
              <a:solidFill>
                <a:schemeClr val="dk1"/>
              </a:solidFill>
              <a:latin typeface="Be Vietnam Pro Black"/>
              <a:ea typeface="Be Vietnam Pro Black"/>
              <a:cs typeface="Be Vietnam Pro Black"/>
              <a:sym typeface="Be Vietnam Pro Black"/>
            </a:endParaRPr>
          </a:p>
        </p:txBody>
      </p:sp>
      <p:sp>
        <p:nvSpPr>
          <p:cNvPr id="473" name="Google Shape;473;p43"/>
          <p:cNvSpPr txBox="1"/>
          <p:nvPr/>
        </p:nvSpPr>
        <p:spPr>
          <a:xfrm>
            <a:off x="720000" y="1761275"/>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AGE</a:t>
            </a:r>
            <a:endParaRPr sz="1200">
              <a:solidFill>
                <a:schemeClr val="dk1"/>
              </a:solidFill>
              <a:latin typeface="Be Vietnam Pro Black"/>
              <a:ea typeface="Be Vietnam Pro Black"/>
              <a:cs typeface="Be Vietnam Pro Black"/>
              <a:sym typeface="Be Vietnam Pro Black"/>
            </a:endParaRPr>
          </a:p>
        </p:txBody>
      </p:sp>
      <p:sp>
        <p:nvSpPr>
          <p:cNvPr id="474" name="Google Shape;474;p43"/>
          <p:cNvSpPr txBox="1"/>
          <p:nvPr/>
        </p:nvSpPr>
        <p:spPr>
          <a:xfrm>
            <a:off x="720000" y="2270731"/>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GENDER</a:t>
            </a:r>
            <a:endParaRPr sz="1200">
              <a:solidFill>
                <a:schemeClr val="dk1"/>
              </a:solidFill>
              <a:latin typeface="Be Vietnam Pro Black"/>
              <a:ea typeface="Be Vietnam Pro Black"/>
              <a:cs typeface="Be Vietnam Pro Black"/>
              <a:sym typeface="Be Vietnam Pro Black"/>
            </a:endParaRPr>
          </a:p>
        </p:txBody>
      </p:sp>
      <p:sp>
        <p:nvSpPr>
          <p:cNvPr id="475" name="Google Shape;475;p43"/>
          <p:cNvSpPr txBox="1"/>
          <p:nvPr/>
        </p:nvSpPr>
        <p:spPr>
          <a:xfrm>
            <a:off x="720000" y="2780188"/>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OCCUPATION</a:t>
            </a:r>
            <a:endParaRPr sz="1200">
              <a:solidFill>
                <a:schemeClr val="dk1"/>
              </a:solidFill>
              <a:latin typeface="Be Vietnam Pro Black"/>
              <a:ea typeface="Be Vietnam Pro Black"/>
              <a:cs typeface="Be Vietnam Pro Black"/>
              <a:sym typeface="Be Vietnam Pro Black"/>
            </a:endParaRPr>
          </a:p>
        </p:txBody>
      </p:sp>
      <p:sp>
        <p:nvSpPr>
          <p:cNvPr id="476" name="Google Shape;476;p43"/>
          <p:cNvSpPr txBox="1"/>
          <p:nvPr/>
        </p:nvSpPr>
        <p:spPr>
          <a:xfrm>
            <a:off x="720000" y="3289644"/>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FAMILY SITUATION</a:t>
            </a:r>
            <a:endParaRPr sz="1200">
              <a:solidFill>
                <a:schemeClr val="dk1"/>
              </a:solidFill>
              <a:latin typeface="Be Vietnam Pro Black"/>
              <a:ea typeface="Be Vietnam Pro Black"/>
              <a:cs typeface="Be Vietnam Pro Black"/>
              <a:sym typeface="Be Vietnam Pro Black"/>
            </a:endParaRPr>
          </a:p>
        </p:txBody>
      </p:sp>
      <p:sp>
        <p:nvSpPr>
          <p:cNvPr id="477" name="Google Shape;477;p43"/>
          <p:cNvSpPr txBox="1"/>
          <p:nvPr/>
        </p:nvSpPr>
        <p:spPr>
          <a:xfrm>
            <a:off x="2013075" y="1761275"/>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25-50 years old</a:t>
            </a:r>
            <a:endParaRPr sz="1200">
              <a:solidFill>
                <a:schemeClr val="dk1"/>
              </a:solidFill>
              <a:latin typeface="Assistant"/>
              <a:ea typeface="Assistant"/>
              <a:cs typeface="Assistant"/>
              <a:sym typeface="Assistant"/>
            </a:endParaRPr>
          </a:p>
        </p:txBody>
      </p:sp>
      <p:sp>
        <p:nvSpPr>
          <p:cNvPr id="478" name="Google Shape;478;p43"/>
          <p:cNvSpPr txBox="1"/>
          <p:nvPr/>
        </p:nvSpPr>
        <p:spPr>
          <a:xfrm>
            <a:off x="2013075" y="2270731"/>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Male and female</a:t>
            </a:r>
            <a:endParaRPr sz="1200">
              <a:solidFill>
                <a:schemeClr val="dk1"/>
              </a:solidFill>
              <a:latin typeface="Assistant"/>
              <a:ea typeface="Assistant"/>
              <a:cs typeface="Assistant"/>
              <a:sym typeface="Assistant"/>
            </a:endParaRPr>
          </a:p>
        </p:txBody>
      </p:sp>
      <p:sp>
        <p:nvSpPr>
          <p:cNvPr id="479" name="Google Shape;479;p43"/>
          <p:cNvSpPr txBox="1"/>
          <p:nvPr/>
        </p:nvSpPr>
        <p:spPr>
          <a:xfrm>
            <a:off x="2013075" y="2780188"/>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Employees</a:t>
            </a:r>
            <a:endParaRPr sz="1200">
              <a:solidFill>
                <a:schemeClr val="dk1"/>
              </a:solidFill>
              <a:latin typeface="Assistant"/>
              <a:ea typeface="Assistant"/>
              <a:cs typeface="Assistant"/>
              <a:sym typeface="Assistant"/>
            </a:endParaRPr>
          </a:p>
          <a:p>
            <a:pPr marL="0" lvl="0" indent="0" algn="l" rtl="0">
              <a:spcBef>
                <a:spcPts val="0"/>
              </a:spcBef>
              <a:spcAft>
                <a:spcPts val="0"/>
              </a:spcAft>
              <a:buNone/>
            </a:pPr>
            <a:r>
              <a:rPr lang="en" sz="1200">
                <a:solidFill>
                  <a:schemeClr val="dk1"/>
                </a:solidFill>
                <a:latin typeface="Assistant"/>
                <a:ea typeface="Assistant"/>
                <a:cs typeface="Assistant"/>
                <a:sym typeface="Assistant"/>
              </a:rPr>
              <a:t>and students</a:t>
            </a:r>
            <a:endParaRPr sz="1200">
              <a:solidFill>
                <a:schemeClr val="dk1"/>
              </a:solidFill>
              <a:latin typeface="Assistant"/>
              <a:ea typeface="Assistant"/>
              <a:cs typeface="Assistant"/>
              <a:sym typeface="Assistant"/>
            </a:endParaRPr>
          </a:p>
        </p:txBody>
      </p:sp>
      <p:sp>
        <p:nvSpPr>
          <p:cNvPr id="480" name="Google Shape;480;p43"/>
          <p:cNvSpPr txBox="1"/>
          <p:nvPr/>
        </p:nvSpPr>
        <p:spPr>
          <a:xfrm>
            <a:off x="2013075" y="3289644"/>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Single and married people</a:t>
            </a:r>
            <a:endParaRPr sz="1200">
              <a:solidFill>
                <a:schemeClr val="dk1"/>
              </a:solidFill>
              <a:latin typeface="Assistant"/>
              <a:ea typeface="Assistant"/>
              <a:cs typeface="Assistant"/>
              <a:sym typeface="Assistant"/>
            </a:endParaRPr>
          </a:p>
        </p:txBody>
      </p:sp>
      <p:sp>
        <p:nvSpPr>
          <p:cNvPr id="481" name="Google Shape;481;p43"/>
          <p:cNvSpPr txBox="1"/>
          <p:nvPr/>
        </p:nvSpPr>
        <p:spPr>
          <a:xfrm>
            <a:off x="3366688" y="1248300"/>
            <a:ext cx="241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LOCATIONS</a:t>
            </a:r>
            <a:endParaRPr sz="1800">
              <a:solidFill>
                <a:schemeClr val="dk1"/>
              </a:solidFill>
              <a:latin typeface="Be Vietnam Pro Black"/>
              <a:ea typeface="Be Vietnam Pro Black"/>
              <a:cs typeface="Be Vietnam Pro Black"/>
              <a:sym typeface="Be Vietnam Pro Black"/>
            </a:endParaRPr>
          </a:p>
        </p:txBody>
      </p:sp>
      <p:sp>
        <p:nvSpPr>
          <p:cNvPr id="482" name="Google Shape;482;p43"/>
          <p:cNvSpPr txBox="1"/>
          <p:nvPr/>
        </p:nvSpPr>
        <p:spPr>
          <a:xfrm>
            <a:off x="720000" y="3799100"/>
            <a:ext cx="12930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INCOME</a:t>
            </a:r>
            <a:endParaRPr sz="1200">
              <a:solidFill>
                <a:schemeClr val="dk1"/>
              </a:solidFill>
              <a:latin typeface="Be Vietnam Pro Black"/>
              <a:ea typeface="Be Vietnam Pro Black"/>
              <a:cs typeface="Be Vietnam Pro Black"/>
              <a:sym typeface="Be Vietnam Pro Black"/>
            </a:endParaRPr>
          </a:p>
        </p:txBody>
      </p:sp>
      <p:sp>
        <p:nvSpPr>
          <p:cNvPr id="483" name="Google Shape;483;p43"/>
          <p:cNvSpPr txBox="1"/>
          <p:nvPr/>
        </p:nvSpPr>
        <p:spPr>
          <a:xfrm>
            <a:off x="2013075" y="3799100"/>
            <a:ext cx="12441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$50,000/year</a:t>
            </a:r>
            <a:endParaRPr sz="1200">
              <a:solidFill>
                <a:schemeClr val="dk1"/>
              </a:solidFill>
              <a:latin typeface="Assistant"/>
              <a:ea typeface="Assistant"/>
              <a:cs typeface="Assistant"/>
              <a:sym typeface="Assistant"/>
            </a:endParaRPr>
          </a:p>
        </p:txBody>
      </p:sp>
      <p:sp>
        <p:nvSpPr>
          <p:cNvPr id="484" name="Google Shape;484;p43"/>
          <p:cNvSpPr txBox="1"/>
          <p:nvPr/>
        </p:nvSpPr>
        <p:spPr>
          <a:xfrm>
            <a:off x="3366687" y="3289644"/>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REGION</a:t>
            </a:r>
            <a:endParaRPr sz="1200">
              <a:solidFill>
                <a:schemeClr val="dk1"/>
              </a:solidFill>
              <a:latin typeface="Be Vietnam Pro Black"/>
              <a:ea typeface="Be Vietnam Pro Black"/>
              <a:cs typeface="Be Vietnam Pro Black"/>
              <a:sym typeface="Be Vietnam Pro Black"/>
            </a:endParaRPr>
          </a:p>
        </p:txBody>
      </p:sp>
      <p:sp>
        <p:nvSpPr>
          <p:cNvPr id="485" name="Google Shape;485;p43"/>
          <p:cNvSpPr txBox="1"/>
          <p:nvPr/>
        </p:nvSpPr>
        <p:spPr>
          <a:xfrm>
            <a:off x="4487701" y="3289650"/>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Various</a:t>
            </a:r>
            <a:endParaRPr sz="1200">
              <a:solidFill>
                <a:schemeClr val="dk1"/>
              </a:solidFill>
              <a:latin typeface="Assistant"/>
              <a:ea typeface="Assistant"/>
              <a:cs typeface="Assistant"/>
              <a:sym typeface="Assistant"/>
            </a:endParaRPr>
          </a:p>
        </p:txBody>
      </p:sp>
      <p:sp>
        <p:nvSpPr>
          <p:cNvPr id="486" name="Google Shape;486;p43"/>
          <p:cNvSpPr txBox="1"/>
          <p:nvPr/>
        </p:nvSpPr>
        <p:spPr>
          <a:xfrm>
            <a:off x="3366687" y="3799100"/>
            <a:ext cx="1098300" cy="451500"/>
          </a:xfrm>
          <a:prstGeom prst="rect">
            <a:avLst/>
          </a:prstGeom>
          <a:solidFill>
            <a:srgbClr val="FFFFFF">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AREA</a:t>
            </a:r>
            <a:endParaRPr sz="1200">
              <a:solidFill>
                <a:schemeClr val="dk1"/>
              </a:solidFill>
              <a:latin typeface="Be Vietnam Pro Black"/>
              <a:ea typeface="Be Vietnam Pro Black"/>
              <a:cs typeface="Be Vietnam Pro Black"/>
              <a:sym typeface="Be Vietnam Pro Black"/>
            </a:endParaRPr>
          </a:p>
        </p:txBody>
      </p:sp>
      <p:sp>
        <p:nvSpPr>
          <p:cNvPr id="487" name="Google Shape;487;p43"/>
          <p:cNvSpPr txBox="1"/>
          <p:nvPr/>
        </p:nvSpPr>
        <p:spPr>
          <a:xfrm>
            <a:off x="60133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solidFill>
                  <a:schemeClr val="dk1"/>
                </a:solidFill>
                <a:latin typeface="Be Vietnam Pro Black"/>
                <a:ea typeface="Be Vietnam Pro Black"/>
                <a:cs typeface="Be Vietnam Pro Black"/>
                <a:sym typeface="Be Vietnam Pro Black"/>
              </a:rPr>
              <a:t>PASSIVE BUYERS</a:t>
            </a:r>
            <a:endParaRPr sz="1200">
              <a:solidFill>
                <a:schemeClr val="dk1"/>
              </a:solidFill>
              <a:latin typeface="Be Vietnam Pro Black"/>
              <a:ea typeface="Be Vietnam Pro Black"/>
              <a:cs typeface="Be Vietnam Pro Black"/>
              <a:sym typeface="Be Vietnam Pro Black"/>
            </a:endParaRPr>
          </a:p>
        </p:txBody>
      </p:sp>
      <p:sp>
        <p:nvSpPr>
          <p:cNvPr id="488" name="Google Shape;488;p43"/>
          <p:cNvSpPr/>
          <p:nvPr/>
        </p:nvSpPr>
        <p:spPr>
          <a:xfrm>
            <a:off x="7561525" y="3155631"/>
            <a:ext cx="572700" cy="572700"/>
          </a:xfrm>
          <a:prstGeom prst="donut">
            <a:avLst>
              <a:gd name="adj" fmla="val 1558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pilogue"/>
                <a:ea typeface="Epilogue"/>
                <a:cs typeface="Epilogue"/>
                <a:sym typeface="Epilogue"/>
              </a:rPr>
              <a:t>75%</a:t>
            </a:r>
            <a:endParaRPr>
              <a:solidFill>
                <a:schemeClr val="dk1"/>
              </a:solidFill>
              <a:latin typeface="Epilogue"/>
              <a:ea typeface="Epilogue"/>
              <a:cs typeface="Epilogue"/>
              <a:sym typeface="Epilogue"/>
            </a:endParaRPr>
          </a:p>
        </p:txBody>
      </p:sp>
      <p:sp>
        <p:nvSpPr>
          <p:cNvPr id="489" name="Google Shape;489;p43"/>
          <p:cNvSpPr/>
          <p:nvPr/>
        </p:nvSpPr>
        <p:spPr>
          <a:xfrm flipH="1">
            <a:off x="7561525" y="3155631"/>
            <a:ext cx="572700" cy="572700"/>
          </a:xfrm>
          <a:prstGeom prst="blockArc">
            <a:avLst>
              <a:gd name="adj1" fmla="val 88701"/>
              <a:gd name="adj2" fmla="val 16071151"/>
              <a:gd name="adj3" fmla="val 1638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1"/>
              </a:solidFill>
              <a:latin typeface="Actor"/>
              <a:ea typeface="Actor"/>
              <a:cs typeface="Actor"/>
              <a:sym typeface="Actor"/>
            </a:endParaRPr>
          </a:p>
        </p:txBody>
      </p:sp>
      <p:sp>
        <p:nvSpPr>
          <p:cNvPr id="490" name="Google Shape;490;p43"/>
          <p:cNvSpPr txBox="1"/>
          <p:nvPr/>
        </p:nvSpPr>
        <p:spPr>
          <a:xfrm>
            <a:off x="7264975" y="3740113"/>
            <a:ext cx="1165800" cy="4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solidFill>
                  <a:schemeClr val="dk1"/>
                </a:solidFill>
                <a:latin typeface="Be Vietnam Pro Black"/>
                <a:ea typeface="Be Vietnam Pro Black"/>
                <a:cs typeface="Be Vietnam Pro Black"/>
                <a:sym typeface="Be Vietnam Pro Black"/>
              </a:rPr>
              <a:t>ACTIVE BUYERS</a:t>
            </a:r>
            <a:endParaRPr sz="1200">
              <a:solidFill>
                <a:schemeClr val="dk1"/>
              </a:solidFill>
              <a:latin typeface="Be Vietnam Pro Black"/>
              <a:ea typeface="Be Vietnam Pro Black"/>
              <a:cs typeface="Be Vietnam Pro Black"/>
              <a:sym typeface="Be Vietnam Pro Black"/>
            </a:endParaRPr>
          </a:p>
        </p:txBody>
      </p:sp>
      <p:sp>
        <p:nvSpPr>
          <p:cNvPr id="491" name="Google Shape;491;p43"/>
          <p:cNvSpPr txBox="1"/>
          <p:nvPr/>
        </p:nvSpPr>
        <p:spPr>
          <a:xfrm>
            <a:off x="4487701" y="3799103"/>
            <a:ext cx="1293000" cy="4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Urban</a:t>
            </a:r>
            <a:endParaRPr sz="1200">
              <a:solidFill>
                <a:schemeClr val="dk1"/>
              </a:solidFill>
              <a:latin typeface="Assistant"/>
              <a:ea typeface="Assistant"/>
              <a:cs typeface="Assistant"/>
              <a:sym typeface="Assistant"/>
            </a:endParaRPr>
          </a:p>
        </p:txBody>
      </p:sp>
      <p:pic>
        <p:nvPicPr>
          <p:cNvPr id="492" name="Google Shape;492;p43" title="Gráfico">
            <a:hlinkClick r:id="rId4"/>
          </p:cNvPr>
          <p:cNvPicPr preferRelativeResize="0"/>
          <p:nvPr/>
        </p:nvPicPr>
        <p:blipFill>
          <a:blip r:embed="rId5">
            <a:alphaModFix/>
          </a:blip>
          <a:stretch>
            <a:fillRect/>
          </a:stretch>
        </p:blipFill>
        <p:spPr>
          <a:xfrm>
            <a:off x="3363300" y="1709589"/>
            <a:ext cx="2417401" cy="14971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sp>
        <p:nvSpPr>
          <p:cNvPr id="498" name="Google Shape;498;p44"/>
          <p:cNvSpPr txBox="1"/>
          <p:nvPr/>
        </p:nvSpPr>
        <p:spPr>
          <a:xfrm>
            <a:off x="716549" y="2628146"/>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CEO</a:t>
            </a:r>
            <a:endParaRPr sz="1800">
              <a:solidFill>
                <a:schemeClr val="dk1"/>
              </a:solidFill>
              <a:latin typeface="Be Vietnam Pro Black"/>
              <a:ea typeface="Be Vietnam Pro Black"/>
              <a:cs typeface="Be Vietnam Pro Black"/>
              <a:sym typeface="Be Vietnam Pro Black"/>
            </a:endParaRPr>
          </a:p>
        </p:txBody>
      </p:sp>
      <p:sp>
        <p:nvSpPr>
          <p:cNvPr id="499" name="Google Shape;499;p44"/>
          <p:cNvSpPr txBox="1"/>
          <p:nvPr/>
        </p:nvSpPr>
        <p:spPr>
          <a:xfrm>
            <a:off x="2572750" y="170307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CTO</a:t>
            </a:r>
            <a:endParaRPr sz="1800">
              <a:solidFill>
                <a:schemeClr val="dk1"/>
              </a:solidFill>
              <a:latin typeface="Be Vietnam Pro Black"/>
              <a:ea typeface="Be Vietnam Pro Black"/>
              <a:cs typeface="Be Vietnam Pro Black"/>
              <a:sym typeface="Be Vietnam Pro Black"/>
            </a:endParaRPr>
          </a:p>
        </p:txBody>
      </p:sp>
      <p:sp>
        <p:nvSpPr>
          <p:cNvPr id="500" name="Google Shape;500;p44"/>
          <p:cNvSpPr txBox="1"/>
          <p:nvPr/>
        </p:nvSpPr>
        <p:spPr>
          <a:xfrm>
            <a:off x="2572750" y="3553221"/>
            <a:ext cx="8958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CFO</a:t>
            </a:r>
            <a:endParaRPr sz="1800">
              <a:solidFill>
                <a:schemeClr val="dk1"/>
              </a:solidFill>
              <a:latin typeface="Be Vietnam Pro Black"/>
              <a:ea typeface="Be Vietnam Pro Black"/>
              <a:cs typeface="Be Vietnam Pro Black"/>
              <a:sym typeface="Be Vietnam Pro Black"/>
            </a:endParaRPr>
          </a:p>
        </p:txBody>
      </p:sp>
      <p:sp>
        <p:nvSpPr>
          <p:cNvPr id="501" name="Google Shape;501;p44"/>
          <p:cNvSpPr txBox="1"/>
          <p:nvPr/>
        </p:nvSpPr>
        <p:spPr>
          <a:xfrm>
            <a:off x="4203650" y="1439971"/>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HR</a:t>
            </a:r>
            <a:endParaRPr sz="1200">
              <a:solidFill>
                <a:schemeClr val="dk1"/>
              </a:solidFill>
              <a:latin typeface="Be Vietnam Pro Black"/>
              <a:ea typeface="Be Vietnam Pro Black"/>
              <a:cs typeface="Be Vietnam Pro Black"/>
              <a:sym typeface="Be Vietnam Pro Black"/>
            </a:endParaRPr>
          </a:p>
        </p:txBody>
      </p:sp>
      <p:sp>
        <p:nvSpPr>
          <p:cNvPr id="502" name="Google Shape;502;p44"/>
          <p:cNvSpPr txBox="1"/>
          <p:nvPr/>
        </p:nvSpPr>
        <p:spPr>
          <a:xfrm>
            <a:off x="4203650" y="1966194"/>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DIRECTOR OF IT</a:t>
            </a:r>
            <a:endParaRPr sz="1200">
              <a:solidFill>
                <a:schemeClr val="dk1"/>
              </a:solidFill>
              <a:latin typeface="Be Vietnam Pro Black"/>
              <a:ea typeface="Be Vietnam Pro Black"/>
              <a:cs typeface="Be Vietnam Pro Black"/>
              <a:sym typeface="Be Vietnam Pro Black"/>
            </a:endParaRPr>
          </a:p>
        </p:txBody>
      </p:sp>
      <p:sp>
        <p:nvSpPr>
          <p:cNvPr id="503" name="Google Shape;503;p44"/>
          <p:cNvSpPr txBox="1"/>
          <p:nvPr/>
        </p:nvSpPr>
        <p:spPr>
          <a:xfrm>
            <a:off x="6285150" y="1439971"/>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SYSTEM ADMINISTRATOR</a:t>
            </a:r>
            <a:endParaRPr sz="1200">
              <a:solidFill>
                <a:schemeClr val="dk1"/>
              </a:solidFill>
              <a:latin typeface="Be Vietnam Pro Black"/>
              <a:ea typeface="Be Vietnam Pro Black"/>
              <a:cs typeface="Be Vietnam Pro Black"/>
              <a:sym typeface="Be Vietnam Pro Black"/>
            </a:endParaRPr>
          </a:p>
        </p:txBody>
      </p:sp>
      <p:sp>
        <p:nvSpPr>
          <p:cNvPr id="504" name="Google Shape;504;p44"/>
          <p:cNvSpPr txBox="1"/>
          <p:nvPr/>
        </p:nvSpPr>
        <p:spPr>
          <a:xfrm>
            <a:off x="6285150" y="1966194"/>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IT MANAGER</a:t>
            </a:r>
            <a:endParaRPr sz="1200">
              <a:solidFill>
                <a:schemeClr val="dk1"/>
              </a:solidFill>
              <a:latin typeface="Be Vietnam Pro Black"/>
              <a:ea typeface="Be Vietnam Pro Black"/>
              <a:cs typeface="Be Vietnam Pro Black"/>
              <a:sym typeface="Be Vietnam Pro Black"/>
            </a:endParaRPr>
          </a:p>
        </p:txBody>
      </p:sp>
      <p:sp>
        <p:nvSpPr>
          <p:cNvPr id="505" name="Google Shape;505;p44"/>
          <p:cNvSpPr txBox="1"/>
          <p:nvPr/>
        </p:nvSpPr>
        <p:spPr>
          <a:xfrm>
            <a:off x="4203650" y="3290100"/>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CONTROLLER</a:t>
            </a:r>
            <a:endParaRPr sz="1200">
              <a:solidFill>
                <a:schemeClr val="dk1"/>
              </a:solidFill>
              <a:latin typeface="Be Vietnam Pro Black"/>
              <a:ea typeface="Be Vietnam Pro Black"/>
              <a:cs typeface="Be Vietnam Pro Black"/>
              <a:sym typeface="Be Vietnam Pro Black"/>
            </a:endParaRPr>
          </a:p>
        </p:txBody>
      </p:sp>
      <p:sp>
        <p:nvSpPr>
          <p:cNvPr id="506" name="Google Shape;506;p44"/>
          <p:cNvSpPr txBox="1"/>
          <p:nvPr/>
        </p:nvSpPr>
        <p:spPr>
          <a:xfrm>
            <a:off x="4203650" y="3816323"/>
            <a:ext cx="15879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TREASURER</a:t>
            </a:r>
            <a:endParaRPr sz="1200">
              <a:solidFill>
                <a:schemeClr val="dk1"/>
              </a:solidFill>
              <a:latin typeface="Be Vietnam Pro Black"/>
              <a:ea typeface="Be Vietnam Pro Black"/>
              <a:cs typeface="Be Vietnam Pro Black"/>
              <a:sym typeface="Be Vietnam Pro Black"/>
            </a:endParaRPr>
          </a:p>
        </p:txBody>
      </p:sp>
      <p:sp>
        <p:nvSpPr>
          <p:cNvPr id="507" name="Google Shape;507;p44"/>
          <p:cNvSpPr txBox="1"/>
          <p:nvPr/>
        </p:nvSpPr>
        <p:spPr>
          <a:xfrm>
            <a:off x="6285150" y="2763878"/>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ACCOUNTING MANAGER</a:t>
            </a:r>
            <a:endParaRPr sz="1200">
              <a:solidFill>
                <a:schemeClr val="dk1"/>
              </a:solidFill>
              <a:latin typeface="Be Vietnam Pro Black"/>
              <a:ea typeface="Be Vietnam Pro Black"/>
              <a:cs typeface="Be Vietnam Pro Black"/>
              <a:sym typeface="Be Vietnam Pro Black"/>
            </a:endParaRPr>
          </a:p>
        </p:txBody>
      </p:sp>
      <p:sp>
        <p:nvSpPr>
          <p:cNvPr id="508" name="Google Shape;508;p44"/>
          <p:cNvSpPr txBox="1"/>
          <p:nvPr/>
        </p:nvSpPr>
        <p:spPr>
          <a:xfrm>
            <a:off x="6285150" y="3290100"/>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FINANCIAL ANALYST </a:t>
            </a:r>
            <a:endParaRPr sz="1200">
              <a:solidFill>
                <a:schemeClr val="dk1"/>
              </a:solidFill>
              <a:latin typeface="Be Vietnam Pro Black"/>
              <a:ea typeface="Be Vietnam Pro Black"/>
              <a:cs typeface="Be Vietnam Pro Black"/>
              <a:sym typeface="Be Vietnam Pro Black"/>
            </a:endParaRPr>
          </a:p>
        </p:txBody>
      </p:sp>
      <p:sp>
        <p:nvSpPr>
          <p:cNvPr id="509" name="Google Shape;509;p44"/>
          <p:cNvSpPr txBox="1"/>
          <p:nvPr/>
        </p:nvSpPr>
        <p:spPr>
          <a:xfrm>
            <a:off x="6285150" y="3816323"/>
            <a:ext cx="21423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Be Vietnam Pro Black"/>
                <a:ea typeface="Be Vietnam Pro Black"/>
                <a:cs typeface="Be Vietnam Pro Black"/>
                <a:sym typeface="Be Vietnam Pro Black"/>
              </a:rPr>
              <a:t>ACCOUNTS PAYABLE</a:t>
            </a:r>
            <a:endParaRPr sz="1200">
              <a:solidFill>
                <a:schemeClr val="dk1"/>
              </a:solidFill>
              <a:latin typeface="Be Vietnam Pro Black"/>
              <a:ea typeface="Be Vietnam Pro Black"/>
              <a:cs typeface="Be Vietnam Pro Black"/>
              <a:sym typeface="Be Vietnam Pro Black"/>
            </a:endParaRPr>
          </a:p>
        </p:txBody>
      </p:sp>
      <p:cxnSp>
        <p:nvCxnSpPr>
          <p:cNvPr id="510" name="Google Shape;510;p44"/>
          <p:cNvCxnSpPr>
            <a:stCxn id="498" idx="3"/>
            <a:endCxn id="499" idx="1"/>
          </p:cNvCxnSpPr>
          <p:nvPr/>
        </p:nvCxnSpPr>
        <p:spPr>
          <a:xfrm rot="10800000" flipH="1">
            <a:off x="1612349" y="18883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1" name="Google Shape;511;p44"/>
          <p:cNvCxnSpPr>
            <a:stCxn id="498" idx="3"/>
            <a:endCxn id="500" idx="1"/>
          </p:cNvCxnSpPr>
          <p:nvPr/>
        </p:nvCxnSpPr>
        <p:spPr>
          <a:xfrm>
            <a:off x="1612349" y="2813546"/>
            <a:ext cx="960300" cy="92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512" name="Google Shape;512;p44"/>
          <p:cNvCxnSpPr>
            <a:stCxn id="499" idx="3"/>
            <a:endCxn id="501" idx="1"/>
          </p:cNvCxnSpPr>
          <p:nvPr/>
        </p:nvCxnSpPr>
        <p:spPr>
          <a:xfrm rot="10800000" flipH="1">
            <a:off x="3468550" y="16253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3" name="Google Shape;513;p44"/>
          <p:cNvCxnSpPr>
            <a:stCxn id="499" idx="3"/>
            <a:endCxn id="502" idx="1"/>
          </p:cNvCxnSpPr>
          <p:nvPr/>
        </p:nvCxnSpPr>
        <p:spPr>
          <a:xfrm>
            <a:off x="3468550" y="188847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4" name="Google Shape;514;p44"/>
          <p:cNvCxnSpPr>
            <a:stCxn id="500" idx="3"/>
            <a:endCxn id="505" idx="1"/>
          </p:cNvCxnSpPr>
          <p:nvPr/>
        </p:nvCxnSpPr>
        <p:spPr>
          <a:xfrm rot="10800000" flipH="1">
            <a:off x="3468550" y="34755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5" name="Google Shape;515;p44"/>
          <p:cNvCxnSpPr>
            <a:stCxn id="500" idx="3"/>
            <a:endCxn id="506" idx="1"/>
          </p:cNvCxnSpPr>
          <p:nvPr/>
        </p:nvCxnSpPr>
        <p:spPr>
          <a:xfrm>
            <a:off x="3468550" y="3738621"/>
            <a:ext cx="735000" cy="263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516" name="Google Shape;516;p44"/>
          <p:cNvCxnSpPr>
            <a:stCxn id="502" idx="3"/>
            <a:endCxn id="503" idx="1"/>
          </p:cNvCxnSpPr>
          <p:nvPr/>
        </p:nvCxnSpPr>
        <p:spPr>
          <a:xfrm rot="10800000" flipH="1">
            <a:off x="5791550" y="1625394"/>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7" name="Google Shape;517;p44"/>
          <p:cNvCxnSpPr>
            <a:stCxn id="502" idx="3"/>
            <a:endCxn id="504" idx="1"/>
          </p:cNvCxnSpPr>
          <p:nvPr/>
        </p:nvCxnSpPr>
        <p:spPr>
          <a:xfrm>
            <a:off x="5791550" y="2151594"/>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8" name="Google Shape;518;p44"/>
          <p:cNvCxnSpPr>
            <a:stCxn id="505" idx="3"/>
            <a:endCxn id="507" idx="1"/>
          </p:cNvCxnSpPr>
          <p:nvPr/>
        </p:nvCxnSpPr>
        <p:spPr>
          <a:xfrm rot="10800000" flipH="1">
            <a:off x="5791550" y="29493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19" name="Google Shape;519;p44"/>
          <p:cNvCxnSpPr>
            <a:stCxn id="505" idx="3"/>
            <a:endCxn id="509" idx="1"/>
          </p:cNvCxnSpPr>
          <p:nvPr/>
        </p:nvCxnSpPr>
        <p:spPr>
          <a:xfrm>
            <a:off x="5791550" y="3475500"/>
            <a:ext cx="493500" cy="5262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520" name="Google Shape;520;p44"/>
          <p:cNvCxnSpPr>
            <a:stCxn id="505" idx="3"/>
            <a:endCxn id="508" idx="1"/>
          </p:cNvCxnSpPr>
          <p:nvPr/>
        </p:nvCxnSpPr>
        <p:spPr>
          <a:xfrm>
            <a:off x="5791550" y="3475500"/>
            <a:ext cx="493500" cy="600"/>
          </a:xfrm>
          <a:prstGeom prst="bentConnector3">
            <a:avLst>
              <a:gd name="adj1" fmla="val 500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526" name="Google Shape;526;p45"/>
          <p:cNvSpPr txBox="1">
            <a:spLocks noGrp="1"/>
          </p:cNvSpPr>
          <p:nvPr>
            <p:ph type="subTitle" idx="4294967295"/>
          </p:nvPr>
        </p:nvSpPr>
        <p:spPr>
          <a:xfrm>
            <a:off x="3734322" y="1370733"/>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$100 M</a:t>
            </a:r>
            <a:endParaRPr sz="1800">
              <a:latin typeface="Be Vietnam Pro Black"/>
              <a:ea typeface="Be Vietnam Pro Black"/>
              <a:cs typeface="Be Vietnam Pro Black"/>
              <a:sym typeface="Be Vietnam Pro Black"/>
            </a:endParaRPr>
          </a:p>
        </p:txBody>
      </p:sp>
      <p:sp>
        <p:nvSpPr>
          <p:cNvPr id="527" name="Google Shape;527;p45"/>
          <p:cNvSpPr txBox="1">
            <a:spLocks noGrp="1"/>
          </p:cNvSpPr>
          <p:nvPr>
            <p:ph type="subTitle" idx="4294967295"/>
          </p:nvPr>
        </p:nvSpPr>
        <p:spPr>
          <a:xfrm>
            <a:off x="3734322" y="1728281"/>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innovative approach and unique features, we aim to capture a significant portion of the $100 million"</a:t>
            </a:r>
            <a:endParaRPr/>
          </a:p>
        </p:txBody>
      </p:sp>
      <p:sp>
        <p:nvSpPr>
          <p:cNvPr id="528" name="Google Shape;528;p45"/>
          <p:cNvSpPr txBox="1">
            <a:spLocks noGrp="1"/>
          </p:cNvSpPr>
          <p:nvPr>
            <p:ph type="subTitle" idx="4294967295"/>
          </p:nvPr>
        </p:nvSpPr>
        <p:spPr>
          <a:xfrm>
            <a:off x="3734322" y="2473752"/>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$20 M</a:t>
            </a:r>
            <a:endParaRPr sz="1800">
              <a:latin typeface="Be Vietnam Pro Black"/>
              <a:ea typeface="Be Vietnam Pro Black"/>
              <a:cs typeface="Be Vietnam Pro Black"/>
              <a:sym typeface="Be Vietnam Pro Black"/>
            </a:endParaRPr>
          </a:p>
        </p:txBody>
      </p:sp>
      <p:sp>
        <p:nvSpPr>
          <p:cNvPr id="529" name="Google Shape;529;p45"/>
          <p:cNvSpPr txBox="1">
            <a:spLocks noGrp="1"/>
          </p:cNvSpPr>
          <p:nvPr>
            <p:ph type="subTitle" idx="4294967295"/>
          </p:nvPr>
        </p:nvSpPr>
        <p:spPr>
          <a:xfrm>
            <a:off x="3734322" y="2831295"/>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research indicates that the market for [product/service] is projected to reach $20 million by next year"</a:t>
            </a:r>
            <a:endParaRPr/>
          </a:p>
        </p:txBody>
      </p:sp>
      <p:sp>
        <p:nvSpPr>
          <p:cNvPr id="530" name="Google Shape;530;p45"/>
          <p:cNvSpPr txBox="1">
            <a:spLocks noGrp="1"/>
          </p:cNvSpPr>
          <p:nvPr>
            <p:ph type="subTitle" idx="4294967295"/>
          </p:nvPr>
        </p:nvSpPr>
        <p:spPr>
          <a:xfrm>
            <a:off x="3734322" y="3576770"/>
            <a:ext cx="40734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$5 M</a:t>
            </a:r>
            <a:endParaRPr sz="1800">
              <a:latin typeface="Be Vietnam Pro Black"/>
              <a:ea typeface="Be Vietnam Pro Black"/>
              <a:cs typeface="Be Vietnam Pro Black"/>
              <a:sym typeface="Be Vietnam Pro Black"/>
            </a:endParaRPr>
          </a:p>
        </p:txBody>
      </p:sp>
      <p:sp>
        <p:nvSpPr>
          <p:cNvPr id="531" name="Google Shape;531;p45"/>
          <p:cNvSpPr txBox="1">
            <a:spLocks noGrp="1"/>
          </p:cNvSpPr>
          <p:nvPr>
            <p:ph type="subTitle" idx="4294967295"/>
          </p:nvPr>
        </p:nvSpPr>
        <p:spPr>
          <a:xfrm>
            <a:off x="3734322" y="3934308"/>
            <a:ext cx="40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for [product/service] is currently valued at $5 million"</a:t>
            </a:r>
            <a:endParaRPr/>
          </a:p>
        </p:txBody>
      </p:sp>
      <p:sp>
        <p:nvSpPr>
          <p:cNvPr id="532" name="Google Shape;532;p45"/>
          <p:cNvSpPr/>
          <p:nvPr/>
        </p:nvSpPr>
        <p:spPr>
          <a:xfrm>
            <a:off x="1414197" y="1169300"/>
            <a:ext cx="1611900" cy="1611900"/>
          </a:xfrm>
          <a:prstGeom prst="donut">
            <a:avLst>
              <a:gd name="adj" fmla="val 30849"/>
            </a:avLst>
          </a:prstGeom>
          <a:solidFill>
            <a:srgbClr val="FF36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$100 M</a:t>
            </a:r>
            <a:endParaRPr>
              <a:latin typeface="Open Sans"/>
              <a:ea typeface="Open Sans"/>
              <a:cs typeface="Open Sans"/>
              <a:sym typeface="Open Sans"/>
            </a:endParaRPr>
          </a:p>
        </p:txBody>
      </p:sp>
      <p:sp>
        <p:nvSpPr>
          <p:cNvPr id="533" name="Google Shape;533;p45"/>
          <p:cNvSpPr/>
          <p:nvPr/>
        </p:nvSpPr>
        <p:spPr>
          <a:xfrm>
            <a:off x="1590897" y="2462020"/>
            <a:ext cx="1258500" cy="1258500"/>
          </a:xfrm>
          <a:prstGeom prst="donut">
            <a:avLst>
              <a:gd name="adj" fmla="val 30849"/>
            </a:avLst>
          </a:prstGeom>
          <a:solidFill>
            <a:srgbClr val="4B01FF">
              <a:alpha val="7025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$20 M</a:t>
            </a:r>
            <a:endParaRPr>
              <a:latin typeface="Open Sans"/>
              <a:ea typeface="Open Sans"/>
              <a:cs typeface="Open Sans"/>
              <a:sym typeface="Open Sans"/>
            </a:endParaRPr>
          </a:p>
        </p:txBody>
      </p:sp>
      <p:sp>
        <p:nvSpPr>
          <p:cNvPr id="534" name="Google Shape;534;p45"/>
          <p:cNvSpPr/>
          <p:nvPr/>
        </p:nvSpPr>
        <p:spPr>
          <a:xfrm>
            <a:off x="1720047" y="3539210"/>
            <a:ext cx="1000200" cy="1000200"/>
          </a:xfrm>
          <a:prstGeom prst="donut">
            <a:avLst>
              <a:gd name="adj" fmla="val 30849"/>
            </a:avLst>
          </a:prstGeom>
          <a:solidFill>
            <a:srgbClr val="FFFFFF">
              <a:alpha val="25320"/>
            </a:srgbClr>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dk1"/>
                </a:solidFill>
                <a:latin typeface="Be Vietnam Pro Black"/>
                <a:ea typeface="Be Vietnam Pro Black"/>
                <a:cs typeface="Be Vietnam Pro Black"/>
                <a:sym typeface="Be Vietnam Pro Black"/>
              </a:rPr>
              <a:t>$5 M</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6"/>
          <p:cNvSpPr txBox="1">
            <a:spLocks noGrp="1"/>
          </p:cNvSpPr>
          <p:nvPr>
            <p:ph type="title"/>
          </p:nvPr>
        </p:nvSpPr>
        <p:spPr>
          <a:xfrm>
            <a:off x="832800" y="728375"/>
            <a:ext cx="44481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540" name="Google Shape;540;p46"/>
          <p:cNvSpPr txBox="1">
            <a:spLocks noGrp="1"/>
          </p:cNvSpPr>
          <p:nvPr>
            <p:ph type="subTitle" idx="1"/>
          </p:nvPr>
        </p:nvSpPr>
        <p:spPr>
          <a:xfrm>
            <a:off x="832750" y="1400975"/>
            <a:ext cx="4448100" cy="12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541" name="Google Shape;541;p46"/>
          <p:cNvSpPr txBox="1"/>
          <p:nvPr/>
        </p:nvSpPr>
        <p:spPr>
          <a:xfrm>
            <a:off x="832750" y="3626693"/>
            <a:ext cx="44481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542" name="Google Shape;542;p46"/>
          <p:cNvGrpSpPr/>
          <p:nvPr/>
        </p:nvGrpSpPr>
        <p:grpSpPr>
          <a:xfrm>
            <a:off x="908989" y="2716479"/>
            <a:ext cx="309413" cy="309397"/>
            <a:chOff x="266768" y="1721375"/>
            <a:chExt cx="397907" cy="397887"/>
          </a:xfrm>
        </p:grpSpPr>
        <p:sp>
          <p:nvSpPr>
            <p:cNvPr id="543" name="Google Shape;54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6"/>
          <p:cNvGrpSpPr/>
          <p:nvPr/>
        </p:nvGrpSpPr>
        <p:grpSpPr>
          <a:xfrm>
            <a:off x="2058745" y="2716290"/>
            <a:ext cx="309397" cy="309397"/>
            <a:chOff x="1379798" y="1723250"/>
            <a:chExt cx="397887" cy="397887"/>
          </a:xfrm>
        </p:grpSpPr>
        <p:sp>
          <p:nvSpPr>
            <p:cNvPr id="546" name="Google Shape;54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6"/>
          <p:cNvGrpSpPr/>
          <p:nvPr/>
        </p:nvGrpSpPr>
        <p:grpSpPr>
          <a:xfrm>
            <a:off x="1483884" y="2716290"/>
            <a:ext cx="309380" cy="309397"/>
            <a:chOff x="864491" y="1723250"/>
            <a:chExt cx="397866" cy="397887"/>
          </a:xfrm>
        </p:grpSpPr>
        <p:sp>
          <p:nvSpPr>
            <p:cNvPr id="551" name="Google Shape;55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4" name="Google Shape;554;p46"/>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46"/>
          <p:cNvGrpSpPr/>
          <p:nvPr/>
        </p:nvGrpSpPr>
        <p:grpSpPr>
          <a:xfrm>
            <a:off x="5163350" y="-1116637"/>
            <a:ext cx="5059150" cy="6593025"/>
            <a:chOff x="5163350" y="-1116637"/>
            <a:chExt cx="5059150" cy="6593025"/>
          </a:xfrm>
        </p:grpSpPr>
        <p:grpSp>
          <p:nvGrpSpPr>
            <p:cNvPr id="556" name="Google Shape;556;p46"/>
            <p:cNvGrpSpPr/>
            <p:nvPr/>
          </p:nvGrpSpPr>
          <p:grpSpPr>
            <a:xfrm>
              <a:off x="5711900" y="1156813"/>
              <a:ext cx="4510600" cy="4319575"/>
              <a:chOff x="5635700" y="623413"/>
              <a:chExt cx="4510600" cy="4319575"/>
            </a:xfrm>
          </p:grpSpPr>
          <p:sp>
            <p:nvSpPr>
              <p:cNvPr id="557" name="Google Shape;557;p46"/>
              <p:cNvSpPr/>
              <p:nvPr/>
            </p:nvSpPr>
            <p:spPr>
              <a:xfrm rot="8100000">
                <a:off x="7211272" y="2354885"/>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8" name="Google Shape;558;p46"/>
              <p:cNvSpPr/>
              <p:nvPr/>
            </p:nvSpPr>
            <p:spPr>
              <a:xfrm rot="8100000">
                <a:off x="6066322" y="1515185"/>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9" name="Google Shape;559;p46"/>
              <p:cNvSpPr/>
              <p:nvPr/>
            </p:nvSpPr>
            <p:spPr>
              <a:xfrm rot="10800000">
                <a:off x="6824994" y="3430388"/>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0" name="Google Shape;560;p46"/>
              <p:cNvSpPr/>
              <p:nvPr/>
            </p:nvSpPr>
            <p:spPr>
              <a:xfrm rot="8100000">
                <a:off x="5590272" y="2945160"/>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61" name="Google Shape;561;p46"/>
            <p:cNvGrpSpPr/>
            <p:nvPr/>
          </p:nvGrpSpPr>
          <p:grpSpPr>
            <a:xfrm>
              <a:off x="5163350" y="-1116637"/>
              <a:ext cx="3118419" cy="2889600"/>
              <a:chOff x="5010950" y="-1269037"/>
              <a:chExt cx="3118419" cy="2889600"/>
            </a:xfrm>
          </p:grpSpPr>
          <p:sp>
            <p:nvSpPr>
              <p:cNvPr id="562" name="Google Shape;562;p46"/>
              <p:cNvSpPr/>
              <p:nvPr/>
            </p:nvSpPr>
            <p:spPr>
              <a:xfrm rot="8100000">
                <a:off x="4965522" y="-377265"/>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3" name="Google Shape;563;p46"/>
              <p:cNvSpPr/>
              <p:nvPr/>
            </p:nvSpPr>
            <p:spPr>
              <a:xfrm rot="10800000">
                <a:off x="6666269" y="-654662"/>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569" name="Google Shape;569;p47"/>
          <p:cNvSpPr txBox="1">
            <a:spLocks noGrp="1"/>
          </p:cNvSpPr>
          <p:nvPr>
            <p:ph type="body" idx="1"/>
          </p:nvPr>
        </p:nvSpPr>
        <p:spPr>
          <a:xfrm>
            <a:off x="720000" y="1215750"/>
            <a:ext cx="3827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Vectors:</a:t>
            </a:r>
            <a:endParaRPr b="1"/>
          </a:p>
          <a:p>
            <a:pPr marL="457200" lvl="0" indent="-304800" algn="l" rtl="0">
              <a:spcBef>
                <a:spcPts val="1000"/>
              </a:spcBef>
              <a:spcAft>
                <a:spcPts val="0"/>
              </a:spcAft>
              <a:buSzPts val="1200"/>
              <a:buChar char="●"/>
            </a:pPr>
            <a:r>
              <a:rPr lang="en" u="sng">
                <a:solidFill>
                  <a:schemeClr val="hlink"/>
                </a:solidFill>
                <a:hlinkClick r:id="rId3"/>
              </a:rPr>
              <a:t>Business card design template</a:t>
            </a:r>
            <a:endParaRPr b="1"/>
          </a:p>
        </p:txBody>
      </p:sp>
      <p:grpSp>
        <p:nvGrpSpPr>
          <p:cNvPr id="570" name="Google Shape;570;p47"/>
          <p:cNvGrpSpPr/>
          <p:nvPr/>
        </p:nvGrpSpPr>
        <p:grpSpPr>
          <a:xfrm>
            <a:off x="5156828" y="1150481"/>
            <a:ext cx="4184690" cy="4543692"/>
            <a:chOff x="5128398" y="1450651"/>
            <a:chExt cx="3631598" cy="3943150"/>
          </a:xfrm>
        </p:grpSpPr>
        <p:grpSp>
          <p:nvGrpSpPr>
            <p:cNvPr id="571" name="Google Shape;571;p47"/>
            <p:cNvGrpSpPr/>
            <p:nvPr/>
          </p:nvGrpSpPr>
          <p:grpSpPr>
            <a:xfrm>
              <a:off x="5128398" y="1694017"/>
              <a:ext cx="3631598" cy="3699784"/>
              <a:chOff x="5128398" y="1694017"/>
              <a:chExt cx="3631598" cy="3699784"/>
            </a:xfrm>
          </p:grpSpPr>
          <p:sp>
            <p:nvSpPr>
              <p:cNvPr id="572" name="Google Shape;572;p47"/>
              <p:cNvSpPr/>
              <p:nvPr/>
            </p:nvSpPr>
            <p:spPr>
              <a:xfrm>
                <a:off x="5917777" y="2551582"/>
                <a:ext cx="2842219" cy="2842219"/>
              </a:xfrm>
              <a:custGeom>
                <a:avLst/>
                <a:gdLst/>
                <a:ahLst/>
                <a:cxnLst/>
                <a:rect l="l" t="t" r="r" b="b"/>
                <a:pathLst>
                  <a:path w="852879" h="852879" extrusionOk="0">
                    <a:moveTo>
                      <a:pt x="290463" y="796560"/>
                    </a:moveTo>
                    <a:lnTo>
                      <a:pt x="56320" y="562416"/>
                    </a:lnTo>
                    <a:cubicBezTo>
                      <a:pt x="-18773" y="487323"/>
                      <a:pt x="-18773" y="365556"/>
                      <a:pt x="56320" y="290463"/>
                    </a:cubicBezTo>
                    <a:lnTo>
                      <a:pt x="290463" y="56320"/>
                    </a:lnTo>
                    <a:cubicBezTo>
                      <a:pt x="365556" y="-18773"/>
                      <a:pt x="487323" y="-18773"/>
                      <a:pt x="562416" y="56320"/>
                    </a:cubicBezTo>
                    <a:lnTo>
                      <a:pt x="796560" y="290463"/>
                    </a:lnTo>
                    <a:cubicBezTo>
                      <a:pt x="871653" y="365556"/>
                      <a:pt x="871653" y="487323"/>
                      <a:pt x="796560" y="562416"/>
                    </a:cubicBezTo>
                    <a:lnTo>
                      <a:pt x="562416" y="796560"/>
                    </a:lnTo>
                    <a:cubicBezTo>
                      <a:pt x="487323" y="871652"/>
                      <a:pt x="365556" y="871652"/>
                      <a:pt x="290463" y="796560"/>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47"/>
              <p:cNvSpPr/>
              <p:nvPr/>
            </p:nvSpPr>
            <p:spPr>
              <a:xfrm>
                <a:off x="6162689" y="2494212"/>
                <a:ext cx="1355444" cy="1355444"/>
              </a:xfrm>
              <a:custGeom>
                <a:avLst/>
                <a:gdLst/>
                <a:ahLst/>
                <a:cxnLst/>
                <a:rect l="l" t="t" r="r" b="b"/>
                <a:pathLst>
                  <a:path w="406735" h="406735" extrusionOk="0">
                    <a:moveTo>
                      <a:pt x="138517" y="379866"/>
                    </a:moveTo>
                    <a:lnTo>
                      <a:pt x="26870" y="268219"/>
                    </a:lnTo>
                    <a:cubicBezTo>
                      <a:pt x="-8957" y="232393"/>
                      <a:pt x="-8957" y="174343"/>
                      <a:pt x="26870"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92"/>
                      <a:pt x="174343" y="415692"/>
                      <a:pt x="138517" y="379866"/>
                    </a:cubicBezTo>
                    <a:close/>
                  </a:path>
                </a:pathLst>
              </a:custGeom>
              <a:solidFill>
                <a:srgbClr val="FF36FF">
                  <a:alpha val="43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47"/>
              <p:cNvSpPr/>
              <p:nvPr/>
            </p:nvSpPr>
            <p:spPr>
              <a:xfrm>
                <a:off x="5913664" y="1694017"/>
                <a:ext cx="1355444" cy="1355344"/>
              </a:xfrm>
              <a:custGeom>
                <a:avLst/>
                <a:gdLst/>
                <a:ahLst/>
                <a:cxnLst/>
                <a:rect l="l" t="t" r="r" b="b"/>
                <a:pathLst>
                  <a:path w="406735" h="406705" extrusionOk="0">
                    <a:moveTo>
                      <a:pt x="138517" y="379866"/>
                    </a:moveTo>
                    <a:lnTo>
                      <a:pt x="26869" y="268219"/>
                    </a:lnTo>
                    <a:cubicBezTo>
                      <a:pt x="-8956" y="232393"/>
                      <a:pt x="-8956" y="174343"/>
                      <a:pt x="26869"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51"/>
                      <a:pt x="174302" y="415651"/>
                      <a:pt x="138517" y="379866"/>
                    </a:cubicBezTo>
                    <a:close/>
                  </a:path>
                </a:pathLst>
              </a:custGeom>
              <a:solidFill>
                <a:srgbClr val="4B01FF">
                  <a:alpha val="531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47"/>
              <p:cNvSpPr/>
              <p:nvPr/>
            </p:nvSpPr>
            <p:spPr>
              <a:xfrm>
                <a:off x="7150062" y="2519931"/>
                <a:ext cx="1489741" cy="1490281"/>
              </a:xfrm>
              <a:custGeom>
                <a:avLst/>
                <a:gdLst/>
                <a:ahLst/>
                <a:cxnLst/>
                <a:rect l="l" t="t" r="r" b="b"/>
                <a:pathLst>
                  <a:path w="447034" h="447196" extrusionOk="0">
                    <a:moveTo>
                      <a:pt x="223558" y="447196"/>
                    </a:moveTo>
                    <a:cubicBezTo>
                      <a:pt x="193642" y="447196"/>
                      <a:pt x="165548" y="435538"/>
                      <a:pt x="144377" y="414407"/>
                    </a:cubicBezTo>
                    <a:lnTo>
                      <a:pt x="144377" y="414407"/>
                    </a:lnTo>
                    <a:lnTo>
                      <a:pt x="32729" y="302759"/>
                    </a:lnTo>
                    <a:cubicBezTo>
                      <a:pt x="-10910" y="259120"/>
                      <a:pt x="-10910" y="188076"/>
                      <a:pt x="32729" y="144437"/>
                    </a:cubicBezTo>
                    <a:lnTo>
                      <a:pt x="144377" y="32790"/>
                    </a:lnTo>
                    <a:cubicBezTo>
                      <a:pt x="165508" y="11659"/>
                      <a:pt x="193642" y="0"/>
                      <a:pt x="223517" y="0"/>
                    </a:cubicBezTo>
                    <a:cubicBezTo>
                      <a:pt x="253433" y="0"/>
                      <a:pt x="281527" y="11659"/>
                      <a:pt x="302658" y="32790"/>
                    </a:cubicBezTo>
                    <a:lnTo>
                      <a:pt x="414305" y="144437"/>
                    </a:lnTo>
                    <a:cubicBezTo>
                      <a:pt x="457944" y="188076"/>
                      <a:pt x="457944" y="259120"/>
                      <a:pt x="414305" y="302759"/>
                    </a:cubicBezTo>
                    <a:lnTo>
                      <a:pt x="302658" y="414407"/>
                    </a:lnTo>
                    <a:cubicBezTo>
                      <a:pt x="281568" y="435578"/>
                      <a:pt x="253473" y="447196"/>
                      <a:pt x="223558" y="447196"/>
                    </a:cubicBezTo>
                    <a:close/>
                    <a:moveTo>
                      <a:pt x="223558" y="40481"/>
                    </a:moveTo>
                    <a:cubicBezTo>
                      <a:pt x="204451" y="40481"/>
                      <a:pt x="186518" y="47930"/>
                      <a:pt x="173037" y="61410"/>
                    </a:cubicBezTo>
                    <a:lnTo>
                      <a:pt x="61390" y="173057"/>
                    </a:lnTo>
                    <a:cubicBezTo>
                      <a:pt x="33539" y="200908"/>
                      <a:pt x="33539" y="246247"/>
                      <a:pt x="61390" y="274139"/>
                    </a:cubicBezTo>
                    <a:lnTo>
                      <a:pt x="173037" y="385786"/>
                    </a:lnTo>
                    <a:cubicBezTo>
                      <a:pt x="186518" y="399266"/>
                      <a:pt x="204491" y="406715"/>
                      <a:pt x="223558" y="406715"/>
                    </a:cubicBezTo>
                    <a:cubicBezTo>
                      <a:pt x="242625" y="406715"/>
                      <a:pt x="260598" y="399266"/>
                      <a:pt x="274078" y="385786"/>
                    </a:cubicBezTo>
                    <a:lnTo>
                      <a:pt x="385726" y="274139"/>
                    </a:lnTo>
                    <a:cubicBezTo>
                      <a:pt x="413577" y="246288"/>
                      <a:pt x="413577" y="200949"/>
                      <a:pt x="385726" y="173057"/>
                    </a:cubicBezTo>
                    <a:lnTo>
                      <a:pt x="274078" y="61410"/>
                    </a:lnTo>
                    <a:cubicBezTo>
                      <a:pt x="260598" y="47930"/>
                      <a:pt x="242625" y="40481"/>
                      <a:pt x="223558" y="40481"/>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47"/>
              <p:cNvSpPr/>
              <p:nvPr/>
            </p:nvSpPr>
            <p:spPr>
              <a:xfrm>
                <a:off x="5128398" y="3491423"/>
                <a:ext cx="1490281" cy="1489807"/>
              </a:xfrm>
              <a:custGeom>
                <a:avLst/>
                <a:gdLst/>
                <a:ahLst/>
                <a:cxnLst/>
                <a:rect l="l" t="t" r="r" b="b"/>
                <a:pathLst>
                  <a:path w="447196" h="447054" extrusionOk="0">
                    <a:moveTo>
                      <a:pt x="223578" y="447055"/>
                    </a:moveTo>
                    <a:cubicBezTo>
                      <a:pt x="194917" y="447055"/>
                      <a:pt x="166257" y="436125"/>
                      <a:pt x="144437" y="414305"/>
                    </a:cubicBezTo>
                    <a:lnTo>
                      <a:pt x="32790" y="302658"/>
                    </a:lnTo>
                    <a:cubicBezTo>
                      <a:pt x="11659" y="281527"/>
                      <a:pt x="0" y="253392"/>
                      <a:pt x="0" y="223517"/>
                    </a:cubicBezTo>
                    <a:cubicBezTo>
                      <a:pt x="0" y="193601"/>
                      <a:pt x="11659" y="165508"/>
                      <a:pt x="32790" y="144376"/>
                    </a:cubicBezTo>
                    <a:lnTo>
                      <a:pt x="144437" y="32729"/>
                    </a:lnTo>
                    <a:cubicBezTo>
                      <a:pt x="188076" y="-10910"/>
                      <a:pt x="259121" y="-10910"/>
                      <a:pt x="302759" y="32729"/>
                    </a:cubicBezTo>
                    <a:lnTo>
                      <a:pt x="414407" y="144376"/>
                    </a:lnTo>
                    <a:cubicBezTo>
                      <a:pt x="435538" y="165508"/>
                      <a:pt x="447197" y="193642"/>
                      <a:pt x="447197" y="223517"/>
                    </a:cubicBezTo>
                    <a:cubicBezTo>
                      <a:pt x="447197" y="253433"/>
                      <a:pt x="435538" y="281527"/>
                      <a:pt x="414407" y="302658"/>
                    </a:cubicBezTo>
                    <a:lnTo>
                      <a:pt x="302759" y="414305"/>
                    </a:lnTo>
                    <a:cubicBezTo>
                      <a:pt x="280899" y="436125"/>
                      <a:pt x="252239" y="447055"/>
                      <a:pt x="223578" y="447055"/>
                    </a:cubicBezTo>
                    <a:close/>
                    <a:moveTo>
                      <a:pt x="173057" y="385685"/>
                    </a:moveTo>
                    <a:cubicBezTo>
                      <a:pt x="200908" y="413536"/>
                      <a:pt x="246248" y="413536"/>
                      <a:pt x="274139" y="385685"/>
                    </a:cubicBezTo>
                    <a:lnTo>
                      <a:pt x="385787" y="274038"/>
                    </a:lnTo>
                    <a:cubicBezTo>
                      <a:pt x="399267" y="260558"/>
                      <a:pt x="406715" y="242584"/>
                      <a:pt x="406715" y="223517"/>
                    </a:cubicBezTo>
                    <a:cubicBezTo>
                      <a:pt x="406715" y="204410"/>
                      <a:pt x="399267" y="186477"/>
                      <a:pt x="385787" y="172997"/>
                    </a:cubicBezTo>
                    <a:lnTo>
                      <a:pt x="274139" y="61349"/>
                    </a:lnTo>
                    <a:cubicBezTo>
                      <a:pt x="246288" y="33498"/>
                      <a:pt x="200949" y="33498"/>
                      <a:pt x="173057" y="61349"/>
                    </a:cubicBezTo>
                    <a:lnTo>
                      <a:pt x="61410" y="172997"/>
                    </a:lnTo>
                    <a:cubicBezTo>
                      <a:pt x="47930" y="186477"/>
                      <a:pt x="40481" y="204451"/>
                      <a:pt x="40481" y="223517"/>
                    </a:cubicBezTo>
                    <a:cubicBezTo>
                      <a:pt x="40481" y="242584"/>
                      <a:pt x="47930" y="260558"/>
                      <a:pt x="61410" y="274038"/>
                    </a:cubicBezTo>
                    <a:lnTo>
                      <a:pt x="173057" y="385685"/>
                    </a:ln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7" name="Google Shape;577;p47"/>
            <p:cNvSpPr/>
            <p:nvPr/>
          </p:nvSpPr>
          <p:spPr>
            <a:xfrm>
              <a:off x="7487149" y="1450651"/>
              <a:ext cx="820588" cy="820527"/>
            </a:xfrm>
            <a:custGeom>
              <a:avLst/>
              <a:gdLst/>
              <a:ahLst/>
              <a:cxnLst/>
              <a:rect l="l" t="t" r="r" b="b"/>
              <a:pathLst>
                <a:path w="406735" h="406705" extrusionOk="0">
                  <a:moveTo>
                    <a:pt x="138517" y="379866"/>
                  </a:moveTo>
                  <a:lnTo>
                    <a:pt x="26869" y="268219"/>
                  </a:lnTo>
                  <a:cubicBezTo>
                    <a:pt x="-8956" y="232393"/>
                    <a:pt x="-8956" y="174343"/>
                    <a:pt x="26869" y="138517"/>
                  </a:cubicBezTo>
                  <a:lnTo>
                    <a:pt x="138517" y="26869"/>
                  </a:lnTo>
                  <a:cubicBezTo>
                    <a:pt x="174343" y="-8956"/>
                    <a:pt x="232393" y="-8956"/>
                    <a:pt x="268219" y="26869"/>
                  </a:cubicBezTo>
                  <a:lnTo>
                    <a:pt x="379866" y="138517"/>
                  </a:lnTo>
                  <a:cubicBezTo>
                    <a:pt x="415692" y="174343"/>
                    <a:pt x="415692" y="232393"/>
                    <a:pt x="379866" y="268219"/>
                  </a:cubicBezTo>
                  <a:lnTo>
                    <a:pt x="268219" y="379866"/>
                  </a:lnTo>
                  <a:cubicBezTo>
                    <a:pt x="232393" y="415651"/>
                    <a:pt x="174302" y="415651"/>
                    <a:pt x="138517" y="379866"/>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83" name="Google Shape;583;p48"/>
          <p:cNvSpPr txBox="1">
            <a:spLocks noGrp="1"/>
          </p:cNvSpPr>
          <p:nvPr>
            <p:ph type="body" idx="4294967295"/>
          </p:nvPr>
        </p:nvSpPr>
        <p:spPr>
          <a:xfrm>
            <a:off x="720000" y="1215750"/>
            <a:ext cx="396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b="1"/>
              <a:t>Vectors:</a:t>
            </a:r>
            <a:endParaRPr b="1"/>
          </a:p>
          <a:p>
            <a:pPr marL="457200" lvl="0" indent="-304800" algn="l" rtl="0">
              <a:spcBef>
                <a:spcPts val="1000"/>
              </a:spcBef>
              <a:spcAft>
                <a:spcPts val="0"/>
              </a:spcAft>
              <a:buSzPts val="1200"/>
              <a:buChar char="●"/>
            </a:pPr>
            <a:r>
              <a:rPr lang="en" u="sng">
                <a:solidFill>
                  <a:schemeClr val="hlink"/>
                </a:solidFill>
                <a:hlinkClick r:id="rId3"/>
              </a:rPr>
              <a:t>Sale poster design template</a:t>
            </a:r>
            <a:endParaRPr b="1"/>
          </a:p>
          <a:p>
            <a:pPr marL="0" lvl="0" indent="0" algn="l" rtl="0">
              <a:spcBef>
                <a:spcPts val="1000"/>
              </a:spcBef>
              <a:spcAft>
                <a:spcPts val="0"/>
              </a:spcAft>
              <a:buNone/>
            </a:pPr>
            <a:r>
              <a:rPr lang="en" b="1"/>
              <a:t>Photos:</a:t>
            </a:r>
            <a:endParaRPr b="1"/>
          </a:p>
          <a:p>
            <a:pPr marL="457200" lvl="0" indent="-304800" algn="l" rtl="0">
              <a:spcBef>
                <a:spcPts val="1000"/>
              </a:spcBef>
              <a:spcAft>
                <a:spcPts val="0"/>
              </a:spcAft>
              <a:buSzPts val="1200"/>
              <a:buChar char="●"/>
            </a:pPr>
            <a:r>
              <a:rPr lang="en" u="sng">
                <a:solidFill>
                  <a:schemeClr val="hlink"/>
                </a:solidFill>
                <a:hlinkClick r:id="rId4"/>
              </a:rPr>
              <a:t>Industrial designers working on 3d model</a:t>
            </a:r>
            <a:endParaRPr/>
          </a:p>
        </p:txBody>
      </p:sp>
      <p:grpSp>
        <p:nvGrpSpPr>
          <p:cNvPr id="584" name="Google Shape;584;p48"/>
          <p:cNvGrpSpPr/>
          <p:nvPr/>
        </p:nvGrpSpPr>
        <p:grpSpPr>
          <a:xfrm>
            <a:off x="5059275" y="-825125"/>
            <a:ext cx="4510600" cy="4143625"/>
            <a:chOff x="4404150" y="-1170400"/>
            <a:chExt cx="4510600" cy="4143625"/>
          </a:xfrm>
        </p:grpSpPr>
        <p:sp>
          <p:nvSpPr>
            <p:cNvPr id="585" name="Google Shape;585;p48"/>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6" name="Google Shape;586;p48"/>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7" name="Google Shape;587;p48"/>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8" name="Google Shape;588;p48"/>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
        <p:cNvGrpSpPr/>
        <p:nvPr/>
      </p:nvGrpSpPr>
      <p:grpSpPr>
        <a:xfrm>
          <a:off x="0" y="0"/>
          <a:ext cx="0" cy="0"/>
          <a:chOff x="0" y="0"/>
          <a:chExt cx="0" cy="0"/>
        </a:xfrm>
      </p:grpSpPr>
      <p:sp>
        <p:nvSpPr>
          <p:cNvPr id="593" name="Google Shape;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94" name="Google Shape;594;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
        <p:cNvGrpSpPr/>
        <p:nvPr/>
      </p:nvGrpSpPr>
      <p:grpSpPr>
        <a:xfrm>
          <a:off x="0" y="0"/>
          <a:ext cx="0" cy="0"/>
          <a:chOff x="0" y="0"/>
          <a:chExt cx="0" cy="0"/>
        </a:xfrm>
      </p:grpSpPr>
      <p:sp>
        <p:nvSpPr>
          <p:cNvPr id="599" name="Google Shape;599;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00" name="Google Shape;60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 Vietnam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https://fonts.google.com/specimen/Be+Vietnam+Pro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06" name="Google Shape;606;p51"/>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4176295" y="2947175"/>
            <a:ext cx="791400" cy="754200"/>
          </a:xfrm>
          <a:prstGeom prst="roundRect">
            <a:avLst>
              <a:gd name="adj" fmla="val 16667"/>
            </a:avLst>
          </a:prstGeom>
          <a:solidFill>
            <a:srgbClr val="1B03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5238114" y="2947175"/>
            <a:ext cx="791400" cy="754200"/>
          </a:xfrm>
          <a:prstGeom prst="roundRect">
            <a:avLst>
              <a:gd name="adj" fmla="val 16667"/>
            </a:avLst>
          </a:prstGeom>
          <a:solidFill>
            <a:srgbClr val="3C0C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rPr>
              <a:t>#ffffff</a:t>
            </a:r>
            <a:endParaRPr sz="1000">
              <a:solidFill>
                <a:schemeClr val="dk1"/>
              </a:solidFill>
            </a:endParaRPr>
          </a:p>
        </p:txBody>
      </p:sp>
      <p:sp>
        <p:nvSpPr>
          <p:cNvPr id="610" name="Google Shape;610;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#1b0344</a:t>
            </a:r>
            <a:endParaRPr sz="1000">
              <a:solidFill>
                <a:srgbClr val="FFFFFF"/>
              </a:solidFill>
            </a:endParaRPr>
          </a:p>
        </p:txBody>
      </p:sp>
      <p:sp>
        <p:nvSpPr>
          <p:cNvPr id="611" name="Google Shape;611;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#3c0cb0</a:t>
            </a:r>
            <a:endParaRPr sz="1000">
              <a:solidFill>
                <a:srgbClr val="FFFFFF"/>
              </a:solidFill>
            </a:endParaRPr>
          </a:p>
        </p:txBody>
      </p:sp>
      <p:sp>
        <p:nvSpPr>
          <p:cNvPr id="612" name="Google Shape;612;p51"/>
          <p:cNvSpPr/>
          <p:nvPr/>
        </p:nvSpPr>
        <p:spPr>
          <a:xfrm>
            <a:off x="3645388" y="3878275"/>
            <a:ext cx="791400" cy="754200"/>
          </a:xfrm>
          <a:prstGeom prst="roundRect">
            <a:avLst>
              <a:gd name="adj" fmla="val 16667"/>
            </a:avLst>
          </a:prstGeom>
          <a:solidFill>
            <a:srgbClr val="4B0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4707207" y="3878275"/>
            <a:ext cx="791400" cy="754200"/>
          </a:xfrm>
          <a:prstGeom prst="roundRect">
            <a:avLst>
              <a:gd name="adj" fmla="val 16667"/>
            </a:avLst>
          </a:prstGeom>
          <a:solidFill>
            <a:srgbClr val="FF3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#4b01ff</a:t>
            </a:r>
            <a:endParaRPr sz="1000">
              <a:solidFill>
                <a:srgbClr val="FFFFFF"/>
              </a:solidFill>
            </a:endParaRPr>
          </a:p>
        </p:txBody>
      </p:sp>
      <p:sp>
        <p:nvSpPr>
          <p:cNvPr id="615" name="Google Shape;615;p51"/>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#ff36ff</a:t>
            </a:r>
            <a:endParaRPr sz="1000">
              <a:solidFill>
                <a:srgbClr val="FFFFFF"/>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23" name="Google Shape;62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24" name="Google Shape;62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25" name="Google Shape;62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26" name="Google Shape;62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27" name="Google Shape;62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28" name="Google Shape;62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29" name="Google Shape;62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30" name="Google Shape;63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31" name="Google Shape;63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32" name="Google Shape;63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8" name="Google Shape;218;p29"/>
          <p:cNvSpPr txBox="1">
            <a:spLocks noGrp="1"/>
          </p:cNvSpPr>
          <p:nvPr>
            <p:ph type="title" idx="2"/>
          </p:nvPr>
        </p:nvSpPr>
        <p:spPr>
          <a:xfrm>
            <a:off x="720000"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9" name="Google Shape;219;p29"/>
          <p:cNvSpPr txBox="1">
            <a:spLocks noGrp="1"/>
          </p:cNvSpPr>
          <p:nvPr>
            <p:ph type="subTitle" idx="1"/>
          </p:nvPr>
        </p:nvSpPr>
        <p:spPr>
          <a:xfrm>
            <a:off x="1664075" y="2010270"/>
            <a:ext cx="18792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PRODUCT</a:t>
            </a:r>
            <a:endParaRPr dirty="0"/>
          </a:p>
        </p:txBody>
      </p:sp>
      <p:sp>
        <p:nvSpPr>
          <p:cNvPr id="220" name="Google Shape;220;p29"/>
          <p:cNvSpPr txBox="1">
            <a:spLocks noGrp="1"/>
          </p:cNvSpPr>
          <p:nvPr>
            <p:ph type="title" idx="3"/>
          </p:nvPr>
        </p:nvSpPr>
        <p:spPr>
          <a:xfrm>
            <a:off x="720000"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1" name="Google Shape;221;p29"/>
          <p:cNvSpPr txBox="1">
            <a:spLocks noGrp="1"/>
          </p:cNvSpPr>
          <p:nvPr>
            <p:ph type="subTitle" idx="4"/>
          </p:nvPr>
        </p:nvSpPr>
        <p:spPr>
          <a:xfrm>
            <a:off x="1664075"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DESCRIPTION</a:t>
            </a:r>
            <a:endParaRPr dirty="0"/>
          </a:p>
        </p:txBody>
      </p:sp>
      <p:sp>
        <p:nvSpPr>
          <p:cNvPr id="222" name="Google Shape;222;p29"/>
          <p:cNvSpPr txBox="1">
            <a:spLocks noGrp="1"/>
          </p:cNvSpPr>
          <p:nvPr>
            <p:ph type="title" idx="5"/>
          </p:nvPr>
        </p:nvSpPr>
        <p:spPr>
          <a:xfrm>
            <a:off x="720000"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3" name="Google Shape;223;p29"/>
          <p:cNvSpPr txBox="1">
            <a:spLocks noGrp="1"/>
          </p:cNvSpPr>
          <p:nvPr>
            <p:ph type="subTitle" idx="6"/>
          </p:nvPr>
        </p:nvSpPr>
        <p:spPr>
          <a:xfrm>
            <a:off x="1664075"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224" name="Google Shape;224;p29"/>
          <p:cNvSpPr txBox="1">
            <a:spLocks noGrp="1"/>
          </p:cNvSpPr>
          <p:nvPr>
            <p:ph type="title" idx="7"/>
          </p:nvPr>
        </p:nvSpPr>
        <p:spPr>
          <a:xfrm>
            <a:off x="4233125" y="20102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25" name="Google Shape;225;p29"/>
          <p:cNvSpPr txBox="1">
            <a:spLocks noGrp="1"/>
          </p:cNvSpPr>
          <p:nvPr>
            <p:ph type="subTitle" idx="8"/>
          </p:nvPr>
        </p:nvSpPr>
        <p:spPr>
          <a:xfrm>
            <a:off x="5177200" y="20102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PLAN</a:t>
            </a:r>
            <a:endParaRPr dirty="0"/>
          </a:p>
        </p:txBody>
      </p:sp>
      <p:sp>
        <p:nvSpPr>
          <p:cNvPr id="226" name="Google Shape;226;p29"/>
          <p:cNvSpPr txBox="1">
            <a:spLocks noGrp="1"/>
          </p:cNvSpPr>
          <p:nvPr>
            <p:ph type="title" idx="9"/>
          </p:nvPr>
        </p:nvSpPr>
        <p:spPr>
          <a:xfrm>
            <a:off x="4233125" y="27549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subTitle" idx="13"/>
          </p:nvPr>
        </p:nvSpPr>
        <p:spPr>
          <a:xfrm>
            <a:off x="5177200" y="27549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MK&amp; SALES STRATEGY</a:t>
            </a:r>
            <a:endParaRPr/>
          </a:p>
        </p:txBody>
      </p:sp>
      <p:sp>
        <p:nvSpPr>
          <p:cNvPr id="228" name="Google Shape;228;p29"/>
          <p:cNvSpPr txBox="1">
            <a:spLocks noGrp="1"/>
          </p:cNvSpPr>
          <p:nvPr>
            <p:ph type="title" idx="14"/>
          </p:nvPr>
        </p:nvSpPr>
        <p:spPr>
          <a:xfrm>
            <a:off x="4233125" y="3499670"/>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29" name="Google Shape;229;p29"/>
          <p:cNvSpPr txBox="1">
            <a:spLocks noGrp="1"/>
          </p:cNvSpPr>
          <p:nvPr>
            <p:ph type="subTitle" idx="15"/>
          </p:nvPr>
        </p:nvSpPr>
        <p:spPr>
          <a:xfrm>
            <a:off x="5177200" y="3499670"/>
            <a:ext cx="2069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PROJECTIONS</a:t>
            </a:r>
            <a:endParaRPr/>
          </a:p>
        </p:txBody>
      </p:sp>
      <p:cxnSp>
        <p:nvCxnSpPr>
          <p:cNvPr id="2" name="Google Shape;248;p31">
            <a:extLst>
              <a:ext uri="{FF2B5EF4-FFF2-40B4-BE49-F238E27FC236}">
                <a16:creationId xmlns:a16="http://schemas.microsoft.com/office/drawing/2014/main" id="{540A824A-97F6-9323-81EB-E167C920161E}"/>
              </a:ext>
            </a:extLst>
          </p:cNvPr>
          <p:cNvCxnSpPr>
            <a:cxnSpLocks/>
          </p:cNvCxnSpPr>
          <p:nvPr/>
        </p:nvCxnSpPr>
        <p:spPr>
          <a:xfrm>
            <a:off x="1129210" y="5549945"/>
            <a:ext cx="3254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grpSp>
        <p:nvGrpSpPr>
          <p:cNvPr id="637" name="Google Shape;637;p53"/>
          <p:cNvGrpSpPr/>
          <p:nvPr/>
        </p:nvGrpSpPr>
        <p:grpSpPr>
          <a:xfrm>
            <a:off x="5048544" y="3019584"/>
            <a:ext cx="442841" cy="514271"/>
            <a:chOff x="4727025" y="1332775"/>
            <a:chExt cx="59900" cy="69625"/>
          </a:xfrm>
        </p:grpSpPr>
        <p:sp>
          <p:nvSpPr>
            <p:cNvPr id="638" name="Google Shape;63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5723860" y="2267072"/>
            <a:ext cx="500909" cy="500899"/>
            <a:chOff x="4820425" y="1329900"/>
            <a:chExt cx="70175" cy="70350"/>
          </a:xfrm>
        </p:grpSpPr>
        <p:sp>
          <p:nvSpPr>
            <p:cNvPr id="641" name="Google Shape;64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3"/>
          <p:cNvGrpSpPr/>
          <p:nvPr/>
        </p:nvGrpSpPr>
        <p:grpSpPr>
          <a:xfrm>
            <a:off x="6376484" y="2278862"/>
            <a:ext cx="538135" cy="493119"/>
            <a:chOff x="4903200" y="1331525"/>
            <a:chExt cx="73575" cy="67425"/>
          </a:xfrm>
        </p:grpSpPr>
        <p:sp>
          <p:nvSpPr>
            <p:cNvPr id="646" name="Google Shape;64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47" name="Google Shape;64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3"/>
          <p:cNvGrpSpPr/>
          <p:nvPr/>
        </p:nvGrpSpPr>
        <p:grpSpPr>
          <a:xfrm>
            <a:off x="5636435" y="3020840"/>
            <a:ext cx="544563" cy="511895"/>
            <a:chOff x="4815575" y="1416800"/>
            <a:chExt cx="73750" cy="71400"/>
          </a:xfrm>
        </p:grpSpPr>
        <p:sp>
          <p:nvSpPr>
            <p:cNvPr id="649" name="Google Shape;64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3"/>
          <p:cNvGrpSpPr/>
          <p:nvPr/>
        </p:nvGrpSpPr>
        <p:grpSpPr>
          <a:xfrm>
            <a:off x="6333060" y="3020546"/>
            <a:ext cx="602914" cy="512477"/>
            <a:chOff x="4902475" y="1418875"/>
            <a:chExt cx="74500" cy="63775"/>
          </a:xfrm>
        </p:grpSpPr>
        <p:sp>
          <p:nvSpPr>
            <p:cNvPr id="653" name="Google Shape;65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53"/>
          <p:cNvGrpSpPr/>
          <p:nvPr/>
        </p:nvGrpSpPr>
        <p:grpSpPr>
          <a:xfrm>
            <a:off x="5748932" y="3759785"/>
            <a:ext cx="515391" cy="525699"/>
            <a:chOff x="4818100" y="1507675"/>
            <a:chExt cx="71225" cy="71625"/>
          </a:xfrm>
        </p:grpSpPr>
        <p:sp>
          <p:nvSpPr>
            <p:cNvPr id="656" name="Google Shape;65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53"/>
          <p:cNvGrpSpPr/>
          <p:nvPr/>
        </p:nvGrpSpPr>
        <p:grpSpPr>
          <a:xfrm>
            <a:off x="5087034" y="3781317"/>
            <a:ext cx="522956" cy="489869"/>
            <a:chOff x="4721450" y="1509475"/>
            <a:chExt cx="79350" cy="74325"/>
          </a:xfrm>
        </p:grpSpPr>
        <p:sp>
          <p:nvSpPr>
            <p:cNvPr id="661" name="Google Shape;66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3"/>
          <p:cNvGrpSpPr/>
          <p:nvPr/>
        </p:nvGrpSpPr>
        <p:grpSpPr>
          <a:xfrm>
            <a:off x="6410277" y="3761069"/>
            <a:ext cx="525704" cy="535436"/>
            <a:chOff x="4906800" y="1507500"/>
            <a:chExt cx="70350" cy="71075"/>
          </a:xfrm>
        </p:grpSpPr>
        <p:sp>
          <p:nvSpPr>
            <p:cNvPr id="666" name="Google Shape;66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3"/>
          <p:cNvGrpSpPr/>
          <p:nvPr/>
        </p:nvGrpSpPr>
        <p:grpSpPr>
          <a:xfrm>
            <a:off x="4443099" y="2267050"/>
            <a:ext cx="508054" cy="508095"/>
            <a:chOff x="3736598" y="2170606"/>
            <a:chExt cx="404889" cy="404889"/>
          </a:xfrm>
        </p:grpSpPr>
        <p:sp>
          <p:nvSpPr>
            <p:cNvPr id="672" name="Google Shape;67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3731139" y="2267145"/>
            <a:ext cx="575790" cy="507904"/>
            <a:chOff x="3161917" y="2170682"/>
            <a:chExt cx="458870" cy="404737"/>
          </a:xfrm>
        </p:grpSpPr>
        <p:sp>
          <p:nvSpPr>
            <p:cNvPr id="677" name="Google Shape;67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8" name="Google Shape;67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3758669" y="3027517"/>
            <a:ext cx="520730" cy="498567"/>
            <a:chOff x="3179914" y="2889488"/>
            <a:chExt cx="422876" cy="404911"/>
          </a:xfrm>
        </p:grpSpPr>
        <p:sp>
          <p:nvSpPr>
            <p:cNvPr id="681" name="Google Shape;68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4387349" y="3027477"/>
            <a:ext cx="516145" cy="498648"/>
            <a:chOff x="3729467" y="2889422"/>
            <a:chExt cx="419153" cy="404977"/>
          </a:xfrm>
        </p:grpSpPr>
        <p:sp>
          <p:nvSpPr>
            <p:cNvPr id="688" name="Google Shape;68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3"/>
          <p:cNvGrpSpPr/>
          <p:nvPr/>
        </p:nvGrpSpPr>
        <p:grpSpPr>
          <a:xfrm>
            <a:off x="7107677" y="2474362"/>
            <a:ext cx="166473" cy="141497"/>
            <a:chOff x="4660325" y="1866850"/>
            <a:chExt cx="68350" cy="58100"/>
          </a:xfrm>
        </p:grpSpPr>
        <p:sp>
          <p:nvSpPr>
            <p:cNvPr id="700" name="Google Shape;70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3"/>
          <p:cNvGrpSpPr/>
          <p:nvPr/>
        </p:nvGrpSpPr>
        <p:grpSpPr>
          <a:xfrm>
            <a:off x="7417022" y="2500086"/>
            <a:ext cx="162515" cy="90049"/>
            <a:chOff x="4791775" y="1877500"/>
            <a:chExt cx="66725" cy="36975"/>
          </a:xfrm>
        </p:grpSpPr>
        <p:sp>
          <p:nvSpPr>
            <p:cNvPr id="703" name="Google Shape;70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7738734" y="2500086"/>
            <a:ext cx="144979" cy="90049"/>
            <a:chOff x="4923925" y="1877500"/>
            <a:chExt cx="59525" cy="36975"/>
          </a:xfrm>
        </p:grpSpPr>
        <p:sp>
          <p:nvSpPr>
            <p:cNvPr id="706" name="Google Shape;70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8033226" y="2482277"/>
            <a:ext cx="141447" cy="125667"/>
            <a:chOff x="5058450" y="1870100"/>
            <a:chExt cx="58075" cy="51600"/>
          </a:xfrm>
        </p:grpSpPr>
        <p:sp>
          <p:nvSpPr>
            <p:cNvPr id="709" name="Google Shape;70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3"/>
          <p:cNvGrpSpPr/>
          <p:nvPr/>
        </p:nvGrpSpPr>
        <p:grpSpPr>
          <a:xfrm>
            <a:off x="7447741" y="2904685"/>
            <a:ext cx="101077" cy="107645"/>
            <a:chOff x="4811425" y="2065025"/>
            <a:chExt cx="41500" cy="44200"/>
          </a:xfrm>
        </p:grpSpPr>
        <p:sp>
          <p:nvSpPr>
            <p:cNvPr id="712" name="Google Shape;71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7740178" y="2904898"/>
            <a:ext cx="120867" cy="107218"/>
            <a:chOff x="4929875" y="2065025"/>
            <a:chExt cx="49625" cy="44025"/>
          </a:xfrm>
        </p:grpSpPr>
        <p:sp>
          <p:nvSpPr>
            <p:cNvPr id="715" name="Google Shape;71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3"/>
          <p:cNvGrpSpPr/>
          <p:nvPr/>
        </p:nvGrpSpPr>
        <p:grpSpPr>
          <a:xfrm>
            <a:off x="8068847" y="2907912"/>
            <a:ext cx="70206" cy="101191"/>
            <a:chOff x="5083925" y="2066350"/>
            <a:chExt cx="28825" cy="41550"/>
          </a:xfrm>
        </p:grpSpPr>
        <p:sp>
          <p:nvSpPr>
            <p:cNvPr id="718" name="Google Shape;71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3"/>
          <p:cNvGrpSpPr/>
          <p:nvPr/>
        </p:nvGrpSpPr>
        <p:grpSpPr>
          <a:xfrm>
            <a:off x="7100401" y="2923559"/>
            <a:ext cx="181026" cy="69896"/>
            <a:chOff x="4659775" y="2072775"/>
            <a:chExt cx="74325" cy="28700"/>
          </a:xfrm>
        </p:grpSpPr>
        <p:sp>
          <p:nvSpPr>
            <p:cNvPr id="721" name="Google Shape;72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3"/>
          <p:cNvGrpSpPr/>
          <p:nvPr/>
        </p:nvGrpSpPr>
        <p:grpSpPr>
          <a:xfrm>
            <a:off x="8020257" y="2714124"/>
            <a:ext cx="167387" cy="89197"/>
            <a:chOff x="4662475" y="1976500"/>
            <a:chExt cx="68725" cy="36625"/>
          </a:xfrm>
        </p:grpSpPr>
        <p:sp>
          <p:nvSpPr>
            <p:cNvPr id="725" name="Google Shape;72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7717162" y="2717564"/>
            <a:ext cx="166899" cy="82317"/>
            <a:chOff x="4920150" y="1977875"/>
            <a:chExt cx="68525" cy="33800"/>
          </a:xfrm>
        </p:grpSpPr>
        <p:sp>
          <p:nvSpPr>
            <p:cNvPr id="729" name="Google Shape;72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3"/>
          <p:cNvGrpSpPr/>
          <p:nvPr/>
        </p:nvGrpSpPr>
        <p:grpSpPr>
          <a:xfrm>
            <a:off x="7128319" y="3121482"/>
            <a:ext cx="125190" cy="127858"/>
            <a:chOff x="4676550" y="2160575"/>
            <a:chExt cx="51400" cy="52500"/>
          </a:xfrm>
        </p:grpSpPr>
        <p:sp>
          <p:nvSpPr>
            <p:cNvPr id="733" name="Google Shape;73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7425577" y="3128514"/>
            <a:ext cx="145405" cy="113794"/>
            <a:chOff x="4768325" y="2163475"/>
            <a:chExt cx="59700" cy="46725"/>
          </a:xfrm>
        </p:grpSpPr>
        <p:sp>
          <p:nvSpPr>
            <p:cNvPr id="737" name="Google Shape;73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3"/>
          <p:cNvGrpSpPr/>
          <p:nvPr/>
        </p:nvGrpSpPr>
        <p:grpSpPr>
          <a:xfrm>
            <a:off x="7441895" y="3383608"/>
            <a:ext cx="112768" cy="106853"/>
            <a:chOff x="4768575" y="2253950"/>
            <a:chExt cx="46300" cy="43875"/>
          </a:xfrm>
        </p:grpSpPr>
        <p:sp>
          <p:nvSpPr>
            <p:cNvPr id="746" name="Google Shape;74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741518" y="3872634"/>
            <a:ext cx="118187" cy="146246"/>
            <a:chOff x="4960900" y="2433225"/>
            <a:chExt cx="48525" cy="60050"/>
          </a:xfrm>
        </p:grpSpPr>
        <p:sp>
          <p:nvSpPr>
            <p:cNvPr id="749" name="Google Shape;74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a:off x="7430083" y="4136695"/>
            <a:ext cx="136394" cy="143810"/>
            <a:chOff x="4854075" y="2527625"/>
            <a:chExt cx="56000" cy="59050"/>
          </a:xfrm>
        </p:grpSpPr>
        <p:sp>
          <p:nvSpPr>
            <p:cNvPr id="752" name="Google Shape;75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3"/>
          <p:cNvGrpSpPr/>
          <p:nvPr/>
        </p:nvGrpSpPr>
        <p:grpSpPr>
          <a:xfrm>
            <a:off x="8054294" y="3600439"/>
            <a:ext cx="99312" cy="160797"/>
            <a:chOff x="5059700" y="2334775"/>
            <a:chExt cx="40775" cy="66025"/>
          </a:xfrm>
        </p:grpSpPr>
        <p:sp>
          <p:nvSpPr>
            <p:cNvPr id="758" name="Google Shape;75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3"/>
          <p:cNvGrpSpPr/>
          <p:nvPr/>
        </p:nvGrpSpPr>
        <p:grpSpPr>
          <a:xfrm>
            <a:off x="8011458" y="3865571"/>
            <a:ext cx="184984" cy="160371"/>
            <a:chOff x="5037700" y="2430325"/>
            <a:chExt cx="75950" cy="65850"/>
          </a:xfrm>
        </p:grpSpPr>
        <p:sp>
          <p:nvSpPr>
            <p:cNvPr id="768" name="Google Shape;76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7430964" y="3632023"/>
            <a:ext cx="173014" cy="97629"/>
            <a:chOff x="4756975" y="2341800"/>
            <a:chExt cx="91975" cy="51925"/>
          </a:xfrm>
        </p:grpSpPr>
        <p:sp>
          <p:nvSpPr>
            <p:cNvPr id="771" name="Google Shape;77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7697901" y="4120720"/>
            <a:ext cx="212497" cy="175761"/>
            <a:chOff x="4943575" y="2516350"/>
            <a:chExt cx="98675" cy="81700"/>
          </a:xfrm>
        </p:grpSpPr>
        <p:sp>
          <p:nvSpPr>
            <p:cNvPr id="792" name="Google Shape;79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1955962" y="3346963"/>
            <a:ext cx="965351" cy="134611"/>
            <a:chOff x="4411970" y="2962952"/>
            <a:chExt cx="706544" cy="104212"/>
          </a:xfrm>
        </p:grpSpPr>
        <p:sp>
          <p:nvSpPr>
            <p:cNvPr id="871" name="Google Shape;87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1955962" y="2935877"/>
            <a:ext cx="960158" cy="289172"/>
            <a:chOff x="4411970" y="2726085"/>
            <a:chExt cx="643107" cy="193659"/>
          </a:xfrm>
        </p:grpSpPr>
        <p:sp>
          <p:nvSpPr>
            <p:cNvPr id="876" name="Google Shape;87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958854" y="3201987"/>
            <a:ext cx="833173" cy="259209"/>
            <a:chOff x="4411970" y="4340222"/>
            <a:chExt cx="779467" cy="242683"/>
          </a:xfrm>
        </p:grpSpPr>
        <p:sp>
          <p:nvSpPr>
            <p:cNvPr id="880" name="Google Shape;88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3"/>
          <p:cNvGrpSpPr/>
          <p:nvPr/>
        </p:nvGrpSpPr>
        <p:grpSpPr>
          <a:xfrm>
            <a:off x="1955962" y="2597733"/>
            <a:ext cx="965160" cy="216230"/>
            <a:chOff x="4411970" y="2468674"/>
            <a:chExt cx="747317" cy="167425"/>
          </a:xfrm>
        </p:grpSpPr>
        <p:sp>
          <p:nvSpPr>
            <p:cNvPr id="884" name="Google Shape;88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3"/>
          <p:cNvGrpSpPr/>
          <p:nvPr/>
        </p:nvGrpSpPr>
        <p:grpSpPr>
          <a:xfrm>
            <a:off x="954709" y="2502450"/>
            <a:ext cx="810451" cy="319148"/>
            <a:chOff x="4411970" y="3686602"/>
            <a:chExt cx="797845" cy="314215"/>
          </a:xfrm>
        </p:grpSpPr>
        <p:sp>
          <p:nvSpPr>
            <p:cNvPr id="887" name="Google Shape;88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954806" y="2256974"/>
            <a:ext cx="1970333" cy="208784"/>
            <a:chOff x="6336019" y="3733725"/>
            <a:chExt cx="2566206" cy="351310"/>
          </a:xfrm>
        </p:grpSpPr>
        <p:sp>
          <p:nvSpPr>
            <p:cNvPr id="894" name="Google Shape;89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864529"/>
            <a:ext cx="946551" cy="153200"/>
            <a:chOff x="4404545" y="3301592"/>
            <a:chExt cx="782403" cy="129272"/>
          </a:xfrm>
        </p:grpSpPr>
        <p:sp>
          <p:nvSpPr>
            <p:cNvPr id="899" name="Google Shape;89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3"/>
          <p:cNvGrpSpPr/>
          <p:nvPr/>
        </p:nvGrpSpPr>
        <p:grpSpPr>
          <a:xfrm>
            <a:off x="1955962" y="3603488"/>
            <a:ext cx="962257" cy="139127"/>
            <a:chOff x="4411970" y="3131459"/>
            <a:chExt cx="710520" cy="117397"/>
          </a:xfrm>
        </p:grpSpPr>
        <p:sp>
          <p:nvSpPr>
            <p:cNvPr id="902" name="Google Shape;90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3"/>
          <p:cNvGrpSpPr/>
          <p:nvPr/>
        </p:nvGrpSpPr>
        <p:grpSpPr>
          <a:xfrm>
            <a:off x="956107" y="3538282"/>
            <a:ext cx="823838" cy="458988"/>
            <a:chOff x="4411970" y="1801825"/>
            <a:chExt cx="734586" cy="409262"/>
          </a:xfrm>
        </p:grpSpPr>
        <p:sp>
          <p:nvSpPr>
            <p:cNvPr id="906" name="Google Shape;90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956107" y="4086708"/>
            <a:ext cx="856348" cy="212039"/>
            <a:chOff x="4411970" y="2233974"/>
            <a:chExt cx="763574" cy="189068"/>
          </a:xfrm>
        </p:grpSpPr>
        <p:sp>
          <p:nvSpPr>
            <p:cNvPr id="909" name="Google Shape;90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3066303" y="2262044"/>
            <a:ext cx="511602" cy="511602"/>
            <a:chOff x="5681300" y="2527788"/>
            <a:chExt cx="805800" cy="805800"/>
          </a:xfrm>
        </p:grpSpPr>
        <p:sp>
          <p:nvSpPr>
            <p:cNvPr id="912" name="Google Shape;91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3063497" y="3028627"/>
            <a:ext cx="513021" cy="512935"/>
            <a:chOff x="4049800" y="640400"/>
            <a:chExt cx="858900" cy="858900"/>
          </a:xfrm>
        </p:grpSpPr>
        <p:sp>
          <p:nvSpPr>
            <p:cNvPr id="915" name="Google Shape;91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3"/>
          <p:cNvGrpSpPr/>
          <p:nvPr/>
        </p:nvGrpSpPr>
        <p:grpSpPr>
          <a:xfrm>
            <a:off x="2980696" y="3680519"/>
            <a:ext cx="686489" cy="686585"/>
            <a:chOff x="5080188" y="927900"/>
            <a:chExt cx="961200" cy="961200"/>
          </a:xfrm>
        </p:grpSpPr>
        <p:sp>
          <p:nvSpPr>
            <p:cNvPr id="918" name="Google Shape;91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3763848" y="3773248"/>
            <a:ext cx="510373" cy="510937"/>
            <a:chOff x="7508249" y="1522825"/>
            <a:chExt cx="1326332" cy="1322987"/>
          </a:xfrm>
        </p:grpSpPr>
        <p:sp>
          <p:nvSpPr>
            <p:cNvPr id="927" name="Google Shape;92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3"/>
          <p:cNvGrpSpPr/>
          <p:nvPr/>
        </p:nvGrpSpPr>
        <p:grpSpPr>
          <a:xfrm>
            <a:off x="4455441" y="3774653"/>
            <a:ext cx="492652" cy="503348"/>
            <a:chOff x="6039282" y="1042577"/>
            <a:chExt cx="734315" cy="731929"/>
          </a:xfrm>
        </p:grpSpPr>
        <p:sp>
          <p:nvSpPr>
            <p:cNvPr id="938" name="Google Shape;93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5095855" y="2270694"/>
            <a:ext cx="483304" cy="504902"/>
            <a:chOff x="1825800" y="1651625"/>
            <a:chExt cx="568125" cy="591775"/>
          </a:xfrm>
        </p:grpSpPr>
        <p:sp>
          <p:nvSpPr>
            <p:cNvPr id="960" name="Google Shape;96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71" name="Google Shape;97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76" name="Google Shape;976;p54"/>
          <p:cNvGrpSpPr/>
          <p:nvPr/>
        </p:nvGrpSpPr>
        <p:grpSpPr>
          <a:xfrm>
            <a:off x="722059" y="955168"/>
            <a:ext cx="2492868" cy="1379876"/>
            <a:chOff x="2654821" y="2311071"/>
            <a:chExt cx="2279715" cy="1262120"/>
          </a:xfrm>
        </p:grpSpPr>
        <p:grpSp>
          <p:nvGrpSpPr>
            <p:cNvPr id="977" name="Google Shape;977;p54"/>
            <p:cNvGrpSpPr/>
            <p:nvPr/>
          </p:nvGrpSpPr>
          <p:grpSpPr>
            <a:xfrm>
              <a:off x="4034269" y="2840745"/>
              <a:ext cx="40212" cy="36437"/>
              <a:chOff x="4293400" y="2574725"/>
              <a:chExt cx="84425" cy="80100"/>
            </a:xfrm>
          </p:grpSpPr>
          <p:sp>
            <p:nvSpPr>
              <p:cNvPr id="978" name="Google Shape;97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979" name="Google Shape;97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3894606" y="2334874"/>
              <a:ext cx="913198" cy="518984"/>
              <a:chOff x="4000175" y="1462675"/>
              <a:chExt cx="1917275" cy="1140875"/>
            </a:xfrm>
          </p:grpSpPr>
          <p:sp>
            <p:nvSpPr>
              <p:cNvPr id="981" name="Google Shape;98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982" name="Google Shape;982;p54"/>
              <p:cNvGrpSpPr/>
              <p:nvPr/>
            </p:nvGrpSpPr>
            <p:grpSpPr>
              <a:xfrm>
                <a:off x="4000175" y="1462675"/>
                <a:ext cx="1917275" cy="1140875"/>
                <a:chOff x="4000175" y="1462675"/>
                <a:chExt cx="1917275" cy="1140875"/>
              </a:xfrm>
            </p:grpSpPr>
            <p:sp>
              <p:nvSpPr>
                <p:cNvPr id="983" name="Google Shape;98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984" name="Google Shape;98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8" name="Google Shape;98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 name="Google Shape;989;p54"/>
            <p:cNvGrpSpPr/>
            <p:nvPr/>
          </p:nvGrpSpPr>
          <p:grpSpPr>
            <a:xfrm>
              <a:off x="3875768" y="2846704"/>
              <a:ext cx="44796" cy="47366"/>
              <a:chOff x="3960625" y="2587825"/>
              <a:chExt cx="94050" cy="104125"/>
            </a:xfrm>
          </p:grpSpPr>
          <p:sp>
            <p:nvSpPr>
              <p:cNvPr id="990" name="Google Shape;99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991" name="Google Shape;99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4"/>
            <p:cNvGrpSpPr/>
            <p:nvPr/>
          </p:nvGrpSpPr>
          <p:grpSpPr>
            <a:xfrm>
              <a:off x="3782759" y="2807162"/>
              <a:ext cx="82686" cy="85487"/>
              <a:chOff x="3765350" y="2500900"/>
              <a:chExt cx="173600" cy="187925"/>
            </a:xfrm>
          </p:grpSpPr>
          <p:sp>
            <p:nvSpPr>
              <p:cNvPr id="993" name="Google Shape;99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994" name="Google Shape;99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4"/>
            <p:cNvGrpSpPr/>
            <p:nvPr/>
          </p:nvGrpSpPr>
          <p:grpSpPr>
            <a:xfrm>
              <a:off x="3775674" y="2798496"/>
              <a:ext cx="40545" cy="23564"/>
              <a:chOff x="3750475" y="2481850"/>
              <a:chExt cx="85125" cy="51800"/>
            </a:xfrm>
          </p:grpSpPr>
          <p:sp>
            <p:nvSpPr>
              <p:cNvPr id="1000" name="Google Shape;100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02" name="Google Shape;1002;p54"/>
            <p:cNvGrpSpPr/>
            <p:nvPr/>
          </p:nvGrpSpPr>
          <p:grpSpPr>
            <a:xfrm>
              <a:off x="3716946" y="2776024"/>
              <a:ext cx="81971" cy="76912"/>
              <a:chOff x="3627175" y="2432450"/>
              <a:chExt cx="172100" cy="169075"/>
            </a:xfrm>
          </p:grpSpPr>
          <p:sp>
            <p:nvSpPr>
              <p:cNvPr id="1003" name="Google Shape;100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05" name="Google Shape;100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06" name="Google Shape;1006;p54"/>
            <p:cNvGrpSpPr/>
            <p:nvPr/>
          </p:nvGrpSpPr>
          <p:grpSpPr>
            <a:xfrm>
              <a:off x="3685682" y="2845624"/>
              <a:ext cx="29311" cy="45055"/>
              <a:chOff x="3561536" y="2585450"/>
              <a:chExt cx="61539" cy="99045"/>
            </a:xfrm>
          </p:grpSpPr>
          <p:sp>
            <p:nvSpPr>
              <p:cNvPr id="1007" name="Google Shape;100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09" name="Google Shape;1009;p54"/>
            <p:cNvGrpSpPr/>
            <p:nvPr/>
          </p:nvGrpSpPr>
          <p:grpSpPr>
            <a:xfrm>
              <a:off x="3849905" y="2572252"/>
              <a:ext cx="74339" cy="119559"/>
              <a:chOff x="3906325" y="1984500"/>
              <a:chExt cx="156075" cy="262825"/>
            </a:xfrm>
          </p:grpSpPr>
          <p:sp>
            <p:nvSpPr>
              <p:cNvPr id="1010" name="Google Shape;101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11" name="Google Shape;101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2654821" y="2414345"/>
              <a:ext cx="667570" cy="558731"/>
              <a:chOff x="1397225" y="1637375"/>
              <a:chExt cx="1401575" cy="1228250"/>
            </a:xfrm>
          </p:grpSpPr>
          <p:sp>
            <p:nvSpPr>
              <p:cNvPr id="1013" name="Google Shape;101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14" name="Google Shape;1014;p54"/>
              <p:cNvGrpSpPr/>
              <p:nvPr/>
            </p:nvGrpSpPr>
            <p:grpSpPr>
              <a:xfrm>
                <a:off x="1397225" y="1637375"/>
                <a:ext cx="1398775" cy="1228250"/>
                <a:chOff x="1397225" y="1637375"/>
                <a:chExt cx="1398775" cy="1228250"/>
              </a:xfrm>
            </p:grpSpPr>
            <p:sp>
              <p:nvSpPr>
                <p:cNvPr id="1015" name="Google Shape;101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230417" y="3103734"/>
              <a:ext cx="282982" cy="280332"/>
              <a:chOff x="2605700" y="3152850"/>
              <a:chExt cx="594125" cy="616250"/>
            </a:xfrm>
          </p:grpSpPr>
          <p:sp>
            <p:nvSpPr>
              <p:cNvPr id="1018" name="Google Shape;101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19" name="Google Shape;101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20" name="Google Shape;1020;p54"/>
            <p:cNvGrpSpPr/>
            <p:nvPr/>
          </p:nvGrpSpPr>
          <p:grpSpPr>
            <a:xfrm>
              <a:off x="3265985" y="3226989"/>
              <a:ext cx="87151" cy="346202"/>
              <a:chOff x="2680375" y="3423800"/>
              <a:chExt cx="182975" cy="761050"/>
            </a:xfrm>
          </p:grpSpPr>
          <p:sp>
            <p:nvSpPr>
              <p:cNvPr id="1021" name="Google Shape;102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22" name="Google Shape;102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4"/>
            <p:cNvGrpSpPr/>
            <p:nvPr/>
          </p:nvGrpSpPr>
          <p:grpSpPr>
            <a:xfrm>
              <a:off x="3855466" y="3289811"/>
              <a:ext cx="112514" cy="94210"/>
              <a:chOff x="3918000" y="3561900"/>
              <a:chExt cx="236225" cy="207100"/>
            </a:xfrm>
          </p:grpSpPr>
          <p:sp>
            <p:nvSpPr>
              <p:cNvPr id="1024" name="Google Shape;102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25" name="Google Shape;102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29" name="Google Shape;1029;p54"/>
            <p:cNvGrpSpPr/>
            <p:nvPr/>
          </p:nvGrpSpPr>
          <p:grpSpPr>
            <a:xfrm>
              <a:off x="2905224" y="2311071"/>
              <a:ext cx="596721" cy="528992"/>
              <a:chOff x="1922950" y="1410350"/>
              <a:chExt cx="1252825" cy="1162875"/>
            </a:xfrm>
          </p:grpSpPr>
          <p:sp>
            <p:nvSpPr>
              <p:cNvPr id="1030" name="Google Shape;103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46" name="Google Shape;104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7" name="Google Shape;106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54"/>
            <p:cNvGrpSpPr/>
            <p:nvPr/>
          </p:nvGrpSpPr>
          <p:grpSpPr>
            <a:xfrm>
              <a:off x="3280929" y="3294542"/>
              <a:ext cx="109894" cy="272224"/>
              <a:chOff x="2711750" y="3572300"/>
              <a:chExt cx="230725" cy="598425"/>
            </a:xfrm>
          </p:grpSpPr>
          <p:sp>
            <p:nvSpPr>
              <p:cNvPr id="1069" name="Google Shape;106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4"/>
            <p:cNvGrpSpPr/>
            <p:nvPr/>
          </p:nvGrpSpPr>
          <p:grpSpPr>
            <a:xfrm>
              <a:off x="3790439" y="2408636"/>
              <a:ext cx="73017" cy="75684"/>
              <a:chOff x="3781475" y="1624825"/>
              <a:chExt cx="153300" cy="166375"/>
            </a:xfrm>
          </p:grpSpPr>
          <p:sp>
            <p:nvSpPr>
              <p:cNvPr id="1073" name="Google Shape;107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4"/>
            <p:cNvGrpSpPr/>
            <p:nvPr/>
          </p:nvGrpSpPr>
          <p:grpSpPr>
            <a:xfrm>
              <a:off x="4403342" y="3107749"/>
              <a:ext cx="316680" cy="101374"/>
              <a:chOff x="5068275" y="3161675"/>
              <a:chExt cx="664875" cy="222850"/>
            </a:xfrm>
          </p:grpSpPr>
          <p:sp>
            <p:nvSpPr>
              <p:cNvPr id="1085" name="Google Shape;108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4"/>
            <p:cNvGrpSpPr/>
            <p:nvPr/>
          </p:nvGrpSpPr>
          <p:grpSpPr>
            <a:xfrm>
              <a:off x="3697513" y="2707266"/>
              <a:ext cx="59549" cy="79733"/>
              <a:chOff x="3586375" y="2281300"/>
              <a:chExt cx="125025" cy="175275"/>
            </a:xfrm>
          </p:grpSpPr>
          <p:sp>
            <p:nvSpPr>
              <p:cNvPr id="1119" name="Google Shape;111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4"/>
            <p:cNvGrpSpPr/>
            <p:nvPr/>
          </p:nvGrpSpPr>
          <p:grpSpPr>
            <a:xfrm>
              <a:off x="4513224" y="3221724"/>
              <a:ext cx="274563" cy="280321"/>
              <a:chOff x="5298975" y="3412225"/>
              <a:chExt cx="576450" cy="616225"/>
            </a:xfrm>
          </p:grpSpPr>
          <p:sp>
            <p:nvSpPr>
              <p:cNvPr id="1123" name="Google Shape;112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4" name="Google Shape;112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4"/>
            <p:cNvGrpSpPr/>
            <p:nvPr/>
          </p:nvGrpSpPr>
          <p:grpSpPr>
            <a:xfrm>
              <a:off x="4824403" y="3421846"/>
              <a:ext cx="110132" cy="130647"/>
              <a:chOff x="5952300" y="3852150"/>
              <a:chExt cx="231225" cy="287200"/>
            </a:xfrm>
          </p:grpSpPr>
          <p:sp>
            <p:nvSpPr>
              <p:cNvPr id="1126" name="Google Shape;112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4"/>
            <p:cNvGrpSpPr/>
            <p:nvPr/>
          </p:nvGrpSpPr>
          <p:grpSpPr>
            <a:xfrm>
              <a:off x="4295710" y="3079670"/>
              <a:ext cx="14968" cy="27135"/>
              <a:chOff x="4842300" y="3099950"/>
              <a:chExt cx="31425" cy="59650"/>
            </a:xfrm>
          </p:grpSpPr>
          <p:sp>
            <p:nvSpPr>
              <p:cNvPr id="1137" name="Google Shape;113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3831056" y="2816010"/>
              <a:ext cx="37378" cy="27612"/>
              <a:chOff x="3866750" y="2520350"/>
              <a:chExt cx="78475" cy="60700"/>
            </a:xfrm>
          </p:grpSpPr>
          <p:sp>
            <p:nvSpPr>
              <p:cNvPr id="1150" name="Google Shape;115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1" name="Google Shape;117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3" name="Google Shape;118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4"/>
            <p:cNvGrpSpPr/>
            <p:nvPr/>
          </p:nvGrpSpPr>
          <p:grpSpPr>
            <a:xfrm>
              <a:off x="3632736" y="3051591"/>
              <a:ext cx="63288" cy="45217"/>
              <a:chOff x="3450375" y="3038225"/>
              <a:chExt cx="132875" cy="99400"/>
            </a:xfrm>
          </p:grpSpPr>
          <p:sp>
            <p:nvSpPr>
              <p:cNvPr id="1197" name="Google Shape;119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8" name="Google Shape;120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8" name="Google Shape;121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4"/>
          <p:cNvGrpSpPr/>
          <p:nvPr/>
        </p:nvGrpSpPr>
        <p:grpSpPr>
          <a:xfrm>
            <a:off x="719116" y="2850945"/>
            <a:ext cx="2622876" cy="1333540"/>
            <a:chOff x="238125" y="1038125"/>
            <a:chExt cx="7146800" cy="3633625"/>
          </a:xfrm>
        </p:grpSpPr>
        <p:sp>
          <p:nvSpPr>
            <p:cNvPr id="1235" name="Google Shape;123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54"/>
          <p:cNvGrpSpPr/>
          <p:nvPr/>
        </p:nvGrpSpPr>
        <p:grpSpPr>
          <a:xfrm>
            <a:off x="5834044" y="993055"/>
            <a:ext cx="2590840" cy="1380235"/>
            <a:chOff x="233350" y="949250"/>
            <a:chExt cx="7137300" cy="3802300"/>
          </a:xfrm>
        </p:grpSpPr>
        <p:sp>
          <p:nvSpPr>
            <p:cNvPr id="2808" name="Google Shape;280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4"/>
          <p:cNvGrpSpPr/>
          <p:nvPr/>
        </p:nvGrpSpPr>
        <p:grpSpPr>
          <a:xfrm>
            <a:off x="7648473" y="3037828"/>
            <a:ext cx="104231" cy="320340"/>
            <a:chOff x="7564426" y="3224343"/>
            <a:chExt cx="119985" cy="368801"/>
          </a:xfrm>
        </p:grpSpPr>
        <p:sp>
          <p:nvSpPr>
            <p:cNvPr id="2860" name="Google Shape;286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54"/>
          <p:cNvGrpSpPr/>
          <p:nvPr/>
        </p:nvGrpSpPr>
        <p:grpSpPr>
          <a:xfrm>
            <a:off x="7347962" y="3031929"/>
            <a:ext cx="189489" cy="332132"/>
            <a:chOff x="8370831" y="3202002"/>
            <a:chExt cx="218129" cy="382376"/>
          </a:xfrm>
        </p:grpSpPr>
        <p:sp>
          <p:nvSpPr>
            <p:cNvPr id="2863" name="Google Shape;286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54"/>
          <p:cNvGrpSpPr/>
          <p:nvPr/>
        </p:nvGrpSpPr>
        <p:grpSpPr>
          <a:xfrm>
            <a:off x="8071351" y="3443061"/>
            <a:ext cx="309429" cy="267000"/>
            <a:chOff x="6742064" y="3750480"/>
            <a:chExt cx="399315" cy="344560"/>
          </a:xfrm>
        </p:grpSpPr>
        <p:sp>
          <p:nvSpPr>
            <p:cNvPr id="2866" name="Google Shape;286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4"/>
          <p:cNvGrpSpPr/>
          <p:nvPr/>
        </p:nvGrpSpPr>
        <p:grpSpPr>
          <a:xfrm>
            <a:off x="7610370" y="3794109"/>
            <a:ext cx="180437" cy="281608"/>
            <a:chOff x="7248525" y="3739696"/>
            <a:chExt cx="230531" cy="359790"/>
          </a:xfrm>
        </p:grpSpPr>
        <p:sp>
          <p:nvSpPr>
            <p:cNvPr id="2869" name="Google Shape;286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4"/>
          <p:cNvGrpSpPr/>
          <p:nvPr/>
        </p:nvGrpSpPr>
        <p:grpSpPr>
          <a:xfrm>
            <a:off x="7856289" y="3437333"/>
            <a:ext cx="162896" cy="278710"/>
            <a:chOff x="7601242" y="3729267"/>
            <a:chExt cx="222566" cy="380803"/>
          </a:xfrm>
        </p:grpSpPr>
        <p:sp>
          <p:nvSpPr>
            <p:cNvPr id="2872" name="Google Shape;287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54"/>
          <p:cNvGrpSpPr/>
          <p:nvPr/>
        </p:nvGrpSpPr>
        <p:grpSpPr>
          <a:xfrm>
            <a:off x="7345935" y="3438473"/>
            <a:ext cx="193543" cy="275990"/>
            <a:chOff x="8304647" y="3738687"/>
            <a:chExt cx="225076" cy="320956"/>
          </a:xfrm>
        </p:grpSpPr>
        <p:sp>
          <p:nvSpPr>
            <p:cNvPr id="2876" name="Google Shape;287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4"/>
          <p:cNvGrpSpPr/>
          <p:nvPr/>
        </p:nvGrpSpPr>
        <p:grpSpPr>
          <a:xfrm>
            <a:off x="7618427" y="3438473"/>
            <a:ext cx="178492" cy="275990"/>
            <a:chOff x="8615101" y="3738687"/>
            <a:chExt cx="207573" cy="320956"/>
          </a:xfrm>
        </p:grpSpPr>
        <p:sp>
          <p:nvSpPr>
            <p:cNvPr id="2880" name="Google Shape;288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54"/>
          <p:cNvGrpSpPr/>
          <p:nvPr/>
        </p:nvGrpSpPr>
        <p:grpSpPr>
          <a:xfrm>
            <a:off x="6013132" y="3559961"/>
            <a:ext cx="557671" cy="511283"/>
            <a:chOff x="6015419" y="3716859"/>
            <a:chExt cx="557671" cy="511283"/>
          </a:xfrm>
        </p:grpSpPr>
        <p:sp>
          <p:nvSpPr>
            <p:cNvPr id="2885" name="Google Shape;288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54"/>
            <p:cNvGrpSpPr/>
            <p:nvPr/>
          </p:nvGrpSpPr>
          <p:grpSpPr>
            <a:xfrm>
              <a:off x="6036094" y="3716980"/>
              <a:ext cx="529860" cy="510468"/>
              <a:chOff x="6036094" y="3716980"/>
              <a:chExt cx="529860" cy="510468"/>
            </a:xfrm>
          </p:grpSpPr>
          <p:sp>
            <p:nvSpPr>
              <p:cNvPr id="2887" name="Google Shape;288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54"/>
          <p:cNvGrpSpPr/>
          <p:nvPr/>
        </p:nvGrpSpPr>
        <p:grpSpPr>
          <a:xfrm>
            <a:off x="6642017" y="2916730"/>
            <a:ext cx="576302" cy="511871"/>
            <a:chOff x="6644304" y="3073628"/>
            <a:chExt cx="576302" cy="511871"/>
          </a:xfrm>
        </p:grpSpPr>
        <p:sp>
          <p:nvSpPr>
            <p:cNvPr id="2898" name="Google Shape;289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9" name="Google Shape;2899;p54"/>
            <p:cNvGrpSpPr/>
            <p:nvPr/>
          </p:nvGrpSpPr>
          <p:grpSpPr>
            <a:xfrm>
              <a:off x="6712169" y="3085440"/>
              <a:ext cx="481622" cy="494913"/>
              <a:chOff x="6712169" y="3085440"/>
              <a:chExt cx="481622" cy="494913"/>
            </a:xfrm>
          </p:grpSpPr>
          <p:sp>
            <p:nvSpPr>
              <p:cNvPr id="2900" name="Google Shape;290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90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4"/>
          <p:cNvGrpSpPr/>
          <p:nvPr/>
        </p:nvGrpSpPr>
        <p:grpSpPr>
          <a:xfrm>
            <a:off x="6649868" y="3559725"/>
            <a:ext cx="560631" cy="511352"/>
            <a:chOff x="6652154" y="3716623"/>
            <a:chExt cx="560631" cy="511352"/>
          </a:xfrm>
        </p:grpSpPr>
        <p:sp>
          <p:nvSpPr>
            <p:cNvPr id="2910" name="Google Shape;291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4"/>
            <p:cNvGrpSpPr/>
            <p:nvPr/>
          </p:nvGrpSpPr>
          <p:grpSpPr>
            <a:xfrm>
              <a:off x="6669657" y="3716715"/>
              <a:ext cx="466779" cy="464290"/>
              <a:chOff x="6669657" y="3716715"/>
              <a:chExt cx="466779" cy="464290"/>
            </a:xfrm>
          </p:grpSpPr>
          <p:sp>
            <p:nvSpPr>
              <p:cNvPr id="2912" name="Google Shape;291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7843959" y="3841134"/>
            <a:ext cx="187557" cy="187557"/>
            <a:chOff x="8565775" y="671075"/>
            <a:chExt cx="441000" cy="441000"/>
          </a:xfrm>
        </p:grpSpPr>
        <p:sp>
          <p:nvSpPr>
            <p:cNvPr id="2926" name="Google Shape;292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54"/>
          <p:cNvGrpSpPr/>
          <p:nvPr/>
        </p:nvGrpSpPr>
        <p:grpSpPr>
          <a:xfrm>
            <a:off x="5997814" y="2919352"/>
            <a:ext cx="587871" cy="512373"/>
            <a:chOff x="6000100" y="3076250"/>
            <a:chExt cx="587871" cy="512373"/>
          </a:xfrm>
        </p:grpSpPr>
        <p:sp>
          <p:nvSpPr>
            <p:cNvPr id="2931" name="Google Shape;293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54"/>
            <p:cNvGrpSpPr/>
            <p:nvPr/>
          </p:nvGrpSpPr>
          <p:grpSpPr>
            <a:xfrm>
              <a:off x="6031360" y="3076713"/>
              <a:ext cx="539107" cy="480965"/>
              <a:chOff x="6031360" y="3076713"/>
              <a:chExt cx="539107" cy="480965"/>
            </a:xfrm>
          </p:grpSpPr>
          <p:sp>
            <p:nvSpPr>
              <p:cNvPr id="2933" name="Google Shape;293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0" name="Google Shape;2940;p54"/>
          <p:cNvGrpSpPr/>
          <p:nvPr/>
        </p:nvGrpSpPr>
        <p:grpSpPr>
          <a:xfrm>
            <a:off x="3369305" y="938716"/>
            <a:ext cx="2310381" cy="1488888"/>
            <a:chOff x="229225" y="549050"/>
            <a:chExt cx="7161750" cy="4615275"/>
          </a:xfrm>
        </p:grpSpPr>
        <p:sp>
          <p:nvSpPr>
            <p:cNvPr id="2941" name="Google Shape;294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54"/>
          <p:cNvGrpSpPr/>
          <p:nvPr/>
        </p:nvGrpSpPr>
        <p:grpSpPr>
          <a:xfrm>
            <a:off x="3514723" y="2830563"/>
            <a:ext cx="2310282" cy="1374222"/>
            <a:chOff x="238125" y="732525"/>
            <a:chExt cx="7130500" cy="4241425"/>
          </a:xfrm>
        </p:grpSpPr>
        <p:sp>
          <p:nvSpPr>
            <p:cNvPr id="3059" name="Google Shape;305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7" name="Google Shape;3177;p55"/>
          <p:cNvGrpSpPr/>
          <p:nvPr/>
        </p:nvGrpSpPr>
        <p:grpSpPr>
          <a:xfrm>
            <a:off x="725414" y="969763"/>
            <a:ext cx="2507799" cy="206239"/>
            <a:chOff x="106648" y="895722"/>
            <a:chExt cx="4481413" cy="374300"/>
          </a:xfrm>
        </p:grpSpPr>
        <p:grpSp>
          <p:nvGrpSpPr>
            <p:cNvPr id="3178" name="Google Shape;3178;p55"/>
            <p:cNvGrpSpPr/>
            <p:nvPr/>
          </p:nvGrpSpPr>
          <p:grpSpPr>
            <a:xfrm>
              <a:off x="2233276" y="895722"/>
              <a:ext cx="1082667" cy="223591"/>
              <a:chOff x="4808316" y="2800065"/>
              <a:chExt cx="1999386" cy="412910"/>
            </a:xfrm>
          </p:grpSpPr>
          <p:sp>
            <p:nvSpPr>
              <p:cNvPr id="3179" name="Google Shape;317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55"/>
              <p:cNvGrpSpPr/>
              <p:nvPr/>
            </p:nvGrpSpPr>
            <p:grpSpPr>
              <a:xfrm>
                <a:off x="4808316" y="2800065"/>
                <a:ext cx="92400" cy="411825"/>
                <a:chOff x="845575" y="2563700"/>
                <a:chExt cx="92400" cy="411825"/>
              </a:xfrm>
            </p:grpSpPr>
            <p:cxnSp>
              <p:nvCxnSpPr>
                <p:cNvPr id="3181" name="Google Shape;318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2" name="Google Shape;318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5"/>
            <p:cNvGrpSpPr/>
            <p:nvPr/>
          </p:nvGrpSpPr>
          <p:grpSpPr>
            <a:xfrm>
              <a:off x="106648" y="895722"/>
              <a:ext cx="1088401" cy="223591"/>
              <a:chOff x="881025" y="2800065"/>
              <a:chExt cx="2009975" cy="412910"/>
            </a:xfrm>
          </p:grpSpPr>
          <p:sp>
            <p:nvSpPr>
              <p:cNvPr id="3184" name="Google Shape;318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55"/>
              <p:cNvGrpSpPr/>
              <p:nvPr/>
            </p:nvGrpSpPr>
            <p:grpSpPr>
              <a:xfrm>
                <a:off x="881025" y="2800065"/>
                <a:ext cx="92400" cy="411825"/>
                <a:chOff x="845575" y="2563700"/>
                <a:chExt cx="92400" cy="411825"/>
              </a:xfrm>
            </p:grpSpPr>
            <p:cxnSp>
              <p:nvCxnSpPr>
                <p:cNvPr id="3186" name="Google Shape;318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87" name="Google Shape;318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5"/>
            <p:cNvGrpSpPr/>
            <p:nvPr/>
          </p:nvGrpSpPr>
          <p:grpSpPr>
            <a:xfrm>
              <a:off x="1172346" y="1047018"/>
              <a:ext cx="1083151" cy="223003"/>
              <a:chOff x="2849073" y="3079467"/>
              <a:chExt cx="2000279" cy="411825"/>
            </a:xfrm>
          </p:grpSpPr>
          <p:sp>
            <p:nvSpPr>
              <p:cNvPr id="3189" name="Google Shape;318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55"/>
              <p:cNvGrpSpPr/>
              <p:nvPr/>
            </p:nvGrpSpPr>
            <p:grpSpPr>
              <a:xfrm rot="10800000">
                <a:off x="2849073" y="3079467"/>
                <a:ext cx="92400" cy="411825"/>
                <a:chOff x="2070100" y="2563700"/>
                <a:chExt cx="92400" cy="411825"/>
              </a:xfrm>
            </p:grpSpPr>
            <p:cxnSp>
              <p:nvCxnSpPr>
                <p:cNvPr id="3191" name="Google Shape;319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2" name="Google Shape;319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3290132" y="1047018"/>
              <a:ext cx="1297929" cy="223003"/>
              <a:chOff x="6760035" y="3079467"/>
              <a:chExt cx="2396914" cy="411825"/>
            </a:xfrm>
          </p:grpSpPr>
          <p:sp>
            <p:nvSpPr>
              <p:cNvPr id="3194" name="Google Shape;319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55"/>
              <p:cNvGrpSpPr/>
              <p:nvPr/>
            </p:nvGrpSpPr>
            <p:grpSpPr>
              <a:xfrm rot="10800000">
                <a:off x="6760035" y="3079467"/>
                <a:ext cx="92400" cy="411825"/>
                <a:chOff x="2070100" y="2563700"/>
                <a:chExt cx="92400" cy="411825"/>
              </a:xfrm>
            </p:grpSpPr>
            <p:cxnSp>
              <p:nvCxnSpPr>
                <p:cNvPr id="3196" name="Google Shape;319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7" name="Google Shape;319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98" name="Google Shape;3198;p55"/>
          <p:cNvGrpSpPr/>
          <p:nvPr/>
        </p:nvGrpSpPr>
        <p:grpSpPr>
          <a:xfrm>
            <a:off x="2143176" y="3369134"/>
            <a:ext cx="1086701" cy="799429"/>
            <a:chOff x="2183288" y="3555572"/>
            <a:chExt cx="1136241" cy="835873"/>
          </a:xfrm>
        </p:grpSpPr>
        <p:sp>
          <p:nvSpPr>
            <p:cNvPr id="3199" name="Google Shape;319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55"/>
            <p:cNvGrpSpPr/>
            <p:nvPr/>
          </p:nvGrpSpPr>
          <p:grpSpPr>
            <a:xfrm>
              <a:off x="2205895" y="3637269"/>
              <a:ext cx="1089848" cy="724993"/>
              <a:chOff x="2205895" y="3637269"/>
              <a:chExt cx="1089848" cy="724993"/>
            </a:xfrm>
          </p:grpSpPr>
          <p:sp>
            <p:nvSpPr>
              <p:cNvPr id="3201" name="Google Shape;320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8" name="Google Shape;320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09" name="Google Shape;3209;p55"/>
            <p:cNvGrpSpPr/>
            <p:nvPr/>
          </p:nvGrpSpPr>
          <p:grpSpPr>
            <a:xfrm>
              <a:off x="3173850" y="3779426"/>
              <a:ext cx="145679" cy="70048"/>
              <a:chOff x="3173850" y="3779426"/>
              <a:chExt cx="145679" cy="70048"/>
            </a:xfrm>
          </p:grpSpPr>
          <p:cxnSp>
            <p:nvCxnSpPr>
              <p:cNvPr id="3210" name="Google Shape;321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11" name="Google Shape;321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5"/>
            <p:cNvGrpSpPr/>
            <p:nvPr/>
          </p:nvGrpSpPr>
          <p:grpSpPr>
            <a:xfrm>
              <a:off x="2183288" y="4139483"/>
              <a:ext cx="145133" cy="70048"/>
              <a:chOff x="2183288" y="4139483"/>
              <a:chExt cx="145133" cy="70048"/>
            </a:xfrm>
          </p:grpSpPr>
          <p:cxnSp>
            <p:nvCxnSpPr>
              <p:cNvPr id="3213" name="Google Shape;321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14" name="Google Shape;321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6" name="Google Shape;321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17" name="Google Shape;3217;p55"/>
            <p:cNvGrpSpPr/>
            <p:nvPr/>
          </p:nvGrpSpPr>
          <p:grpSpPr>
            <a:xfrm>
              <a:off x="2943836" y="4268886"/>
              <a:ext cx="60717" cy="122559"/>
              <a:chOff x="2943836" y="4268886"/>
              <a:chExt cx="60717" cy="122559"/>
            </a:xfrm>
          </p:grpSpPr>
          <p:sp>
            <p:nvSpPr>
              <p:cNvPr id="3218" name="Google Shape;321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20" name="Google Shape;3220;p55"/>
          <p:cNvGrpSpPr/>
          <p:nvPr/>
        </p:nvGrpSpPr>
        <p:grpSpPr>
          <a:xfrm>
            <a:off x="3406121" y="1290134"/>
            <a:ext cx="1675870" cy="758251"/>
            <a:chOff x="3530532" y="1496185"/>
            <a:chExt cx="1562000" cy="706730"/>
          </a:xfrm>
        </p:grpSpPr>
        <p:cxnSp>
          <p:nvCxnSpPr>
            <p:cNvPr id="3221" name="Google Shape;322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22" name="Google Shape;3222;p55"/>
            <p:cNvGrpSpPr/>
            <p:nvPr/>
          </p:nvGrpSpPr>
          <p:grpSpPr>
            <a:xfrm>
              <a:off x="3530532" y="1496185"/>
              <a:ext cx="323430" cy="463587"/>
              <a:chOff x="3530532" y="1496185"/>
              <a:chExt cx="323430" cy="463587"/>
            </a:xfrm>
          </p:grpSpPr>
          <p:grpSp>
            <p:nvGrpSpPr>
              <p:cNvPr id="3223" name="Google Shape;3223;p55"/>
              <p:cNvGrpSpPr/>
              <p:nvPr/>
            </p:nvGrpSpPr>
            <p:grpSpPr>
              <a:xfrm>
                <a:off x="3567462" y="1496185"/>
                <a:ext cx="286500" cy="361376"/>
                <a:chOff x="3567462" y="1496185"/>
                <a:chExt cx="286500" cy="361376"/>
              </a:xfrm>
            </p:grpSpPr>
            <p:cxnSp>
              <p:nvCxnSpPr>
                <p:cNvPr id="3224" name="Google Shape;322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25" name="Google Shape;322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891569" y="1779209"/>
              <a:ext cx="323945" cy="423706"/>
              <a:chOff x="3891569" y="1779209"/>
              <a:chExt cx="323945" cy="423706"/>
            </a:xfrm>
          </p:grpSpPr>
          <p:grpSp>
            <p:nvGrpSpPr>
              <p:cNvPr id="3228" name="Google Shape;3228;p55"/>
              <p:cNvGrpSpPr/>
              <p:nvPr/>
            </p:nvGrpSpPr>
            <p:grpSpPr>
              <a:xfrm>
                <a:off x="3929014" y="1881638"/>
                <a:ext cx="286500" cy="321278"/>
                <a:chOff x="3929014" y="1881638"/>
                <a:chExt cx="286500" cy="321278"/>
              </a:xfrm>
            </p:grpSpPr>
            <p:cxnSp>
              <p:nvCxnSpPr>
                <p:cNvPr id="3229" name="Google Shape;322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30" name="Google Shape;323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5"/>
            <p:cNvGrpSpPr/>
            <p:nvPr/>
          </p:nvGrpSpPr>
          <p:grpSpPr>
            <a:xfrm>
              <a:off x="4252606" y="1496185"/>
              <a:ext cx="324721" cy="463587"/>
              <a:chOff x="4252606" y="1496185"/>
              <a:chExt cx="324721" cy="463587"/>
            </a:xfrm>
          </p:grpSpPr>
          <p:grpSp>
            <p:nvGrpSpPr>
              <p:cNvPr id="3233" name="Google Shape;3233;p55"/>
              <p:cNvGrpSpPr/>
              <p:nvPr/>
            </p:nvGrpSpPr>
            <p:grpSpPr>
              <a:xfrm>
                <a:off x="4290828" y="1496185"/>
                <a:ext cx="286500" cy="361376"/>
                <a:chOff x="4290828" y="1496185"/>
                <a:chExt cx="286500" cy="361376"/>
              </a:xfrm>
            </p:grpSpPr>
            <p:cxnSp>
              <p:nvCxnSpPr>
                <p:cNvPr id="3234" name="Google Shape;323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35" name="Google Shape;323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5"/>
            <p:cNvGrpSpPr/>
            <p:nvPr/>
          </p:nvGrpSpPr>
          <p:grpSpPr>
            <a:xfrm>
              <a:off x="4613643" y="1763716"/>
              <a:ext cx="325308" cy="439200"/>
              <a:chOff x="4613643" y="1763716"/>
              <a:chExt cx="325308" cy="439200"/>
            </a:xfrm>
          </p:grpSpPr>
          <p:grpSp>
            <p:nvGrpSpPr>
              <p:cNvPr id="3238" name="Google Shape;3238;p55"/>
              <p:cNvGrpSpPr/>
              <p:nvPr/>
            </p:nvGrpSpPr>
            <p:grpSpPr>
              <a:xfrm>
                <a:off x="4652451" y="1879538"/>
                <a:ext cx="286500" cy="323378"/>
                <a:chOff x="4652451" y="1879538"/>
                <a:chExt cx="286500" cy="323378"/>
              </a:xfrm>
            </p:grpSpPr>
            <p:cxnSp>
              <p:nvCxnSpPr>
                <p:cNvPr id="3239" name="Google Shape;323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40" name="Google Shape;324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1" name="Google Shape;324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55"/>
          <p:cNvGrpSpPr/>
          <p:nvPr/>
        </p:nvGrpSpPr>
        <p:grpSpPr>
          <a:xfrm>
            <a:off x="3417981" y="2143759"/>
            <a:ext cx="1652173" cy="391517"/>
            <a:chOff x="3512551" y="2358270"/>
            <a:chExt cx="1597383" cy="378533"/>
          </a:xfrm>
        </p:grpSpPr>
        <p:cxnSp>
          <p:nvCxnSpPr>
            <p:cNvPr id="3243" name="Google Shape;3243;p55"/>
            <p:cNvCxnSpPr>
              <a:stCxn id="3244" idx="6"/>
              <a:endCxn id="32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46" name="Google Shape;3246;p55"/>
            <p:cNvGrpSpPr/>
            <p:nvPr/>
          </p:nvGrpSpPr>
          <p:grpSpPr>
            <a:xfrm>
              <a:off x="3512551" y="2358270"/>
              <a:ext cx="225647" cy="307714"/>
              <a:chOff x="2182679" y="2004714"/>
              <a:chExt cx="792300" cy="1080458"/>
            </a:xfrm>
          </p:grpSpPr>
          <p:cxnSp>
            <p:nvCxnSpPr>
              <p:cNvPr id="3247" name="Google Shape;3247;p55"/>
              <p:cNvCxnSpPr>
                <a:stCxn id="32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44" name="Google Shape;324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5"/>
            <p:cNvGrpSpPr/>
            <p:nvPr/>
          </p:nvGrpSpPr>
          <p:grpSpPr>
            <a:xfrm>
              <a:off x="3969644" y="2440153"/>
              <a:ext cx="225853" cy="296651"/>
              <a:chOff x="3775710" y="1729289"/>
              <a:chExt cx="136500" cy="179289"/>
            </a:xfrm>
          </p:grpSpPr>
          <p:cxnSp>
            <p:nvCxnSpPr>
              <p:cNvPr id="3250" name="Google Shape;325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51" name="Google Shape;325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5"/>
            <p:cNvGrpSpPr/>
            <p:nvPr/>
          </p:nvGrpSpPr>
          <p:grpSpPr>
            <a:xfrm>
              <a:off x="4427051" y="2358270"/>
              <a:ext cx="225647" cy="307714"/>
              <a:chOff x="5393704" y="2004714"/>
              <a:chExt cx="792300" cy="1080458"/>
            </a:xfrm>
          </p:grpSpPr>
          <p:cxnSp>
            <p:nvCxnSpPr>
              <p:cNvPr id="3254" name="Google Shape;3254;p55"/>
              <p:cNvCxnSpPr>
                <a:stCxn id="32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56" name="Google Shape;325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884287" y="2440252"/>
              <a:ext cx="225647" cy="296532"/>
              <a:chOff x="6999166" y="2292572"/>
              <a:chExt cx="792300" cy="1041192"/>
            </a:xfrm>
          </p:grpSpPr>
          <p:cxnSp>
            <p:nvCxnSpPr>
              <p:cNvPr id="3258" name="Google Shape;325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45" name="Google Shape;324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6838789" y="979959"/>
            <a:ext cx="1581844" cy="732818"/>
            <a:chOff x="634175" y="2986275"/>
            <a:chExt cx="3147949" cy="1458344"/>
          </a:xfrm>
        </p:grpSpPr>
        <p:cxnSp>
          <p:nvCxnSpPr>
            <p:cNvPr id="3261" name="Google Shape;3261;p55"/>
            <p:cNvCxnSpPr>
              <a:stCxn id="3262" idx="4"/>
              <a:endCxn id="32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64" name="Google Shape;3264;p55"/>
            <p:cNvCxnSpPr>
              <a:stCxn id="3263" idx="0"/>
              <a:endCxn id="32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6" name="Google Shape;3266;p55"/>
            <p:cNvCxnSpPr>
              <a:stCxn id="3265" idx="4"/>
              <a:endCxn id="32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68" name="Google Shape;3268;p55"/>
            <p:cNvCxnSpPr>
              <a:stCxn id="3267" idx="0"/>
              <a:endCxn id="32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69" name="Google Shape;326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5" name="Google Shape;326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2" name="Google Shape;326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7" name="Google Shape;326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63" name="Google Shape;326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70" name="Google Shape;3270;p55"/>
          <p:cNvGrpSpPr/>
          <p:nvPr/>
        </p:nvGrpSpPr>
        <p:grpSpPr>
          <a:xfrm>
            <a:off x="3406504" y="2674269"/>
            <a:ext cx="1675128" cy="313674"/>
            <a:chOff x="998425" y="1182125"/>
            <a:chExt cx="1065400" cy="199500"/>
          </a:xfrm>
        </p:grpSpPr>
        <p:sp>
          <p:nvSpPr>
            <p:cNvPr id="3271" name="Google Shape;327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5"/>
          <p:cNvGrpSpPr/>
          <p:nvPr/>
        </p:nvGrpSpPr>
        <p:grpSpPr>
          <a:xfrm>
            <a:off x="3406503" y="3630235"/>
            <a:ext cx="1675129" cy="525345"/>
            <a:chOff x="5194708" y="3484366"/>
            <a:chExt cx="3148148" cy="987304"/>
          </a:xfrm>
        </p:grpSpPr>
        <p:grpSp>
          <p:nvGrpSpPr>
            <p:cNvPr id="3277" name="Google Shape;3277;p55"/>
            <p:cNvGrpSpPr/>
            <p:nvPr/>
          </p:nvGrpSpPr>
          <p:grpSpPr>
            <a:xfrm>
              <a:off x="7531521" y="3484366"/>
              <a:ext cx="811335" cy="987304"/>
              <a:chOff x="3379425" y="1617275"/>
              <a:chExt cx="1090650" cy="1327200"/>
            </a:xfrm>
          </p:grpSpPr>
          <p:sp>
            <p:nvSpPr>
              <p:cNvPr id="3278" name="Google Shape;327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6752546" y="3484366"/>
              <a:ext cx="811428" cy="987304"/>
              <a:chOff x="2332275" y="1617275"/>
              <a:chExt cx="1090775" cy="1327200"/>
            </a:xfrm>
          </p:grpSpPr>
          <p:sp>
            <p:nvSpPr>
              <p:cNvPr id="3282" name="Google Shape;328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5973664" y="3484366"/>
              <a:ext cx="811335" cy="987304"/>
              <a:chOff x="1285250" y="1617275"/>
              <a:chExt cx="1090650" cy="1327200"/>
            </a:xfrm>
          </p:grpSpPr>
          <p:sp>
            <p:nvSpPr>
              <p:cNvPr id="3286" name="Google Shape;328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5"/>
            <p:cNvGrpSpPr/>
            <p:nvPr/>
          </p:nvGrpSpPr>
          <p:grpSpPr>
            <a:xfrm>
              <a:off x="5194708" y="3484366"/>
              <a:ext cx="811409" cy="987304"/>
              <a:chOff x="238125" y="1617275"/>
              <a:chExt cx="1090750" cy="1327200"/>
            </a:xfrm>
          </p:grpSpPr>
          <p:sp>
            <p:nvSpPr>
              <p:cNvPr id="3290" name="Google Shape;329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5"/>
          <p:cNvGrpSpPr/>
          <p:nvPr/>
        </p:nvGrpSpPr>
        <p:grpSpPr>
          <a:xfrm>
            <a:off x="6840188" y="2276124"/>
            <a:ext cx="1579046" cy="522230"/>
            <a:chOff x="6853641" y="2534077"/>
            <a:chExt cx="1515545" cy="501229"/>
          </a:xfrm>
        </p:grpSpPr>
        <p:grpSp>
          <p:nvGrpSpPr>
            <p:cNvPr id="3294" name="Google Shape;3294;p55"/>
            <p:cNvGrpSpPr/>
            <p:nvPr/>
          </p:nvGrpSpPr>
          <p:grpSpPr>
            <a:xfrm>
              <a:off x="6853641" y="2618923"/>
              <a:ext cx="1515545" cy="324556"/>
              <a:chOff x="6853641" y="2618923"/>
              <a:chExt cx="1515545" cy="324556"/>
            </a:xfrm>
          </p:grpSpPr>
          <p:sp>
            <p:nvSpPr>
              <p:cNvPr id="3295" name="Google Shape;329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5"/>
          <p:cNvGrpSpPr/>
          <p:nvPr/>
        </p:nvGrpSpPr>
        <p:grpSpPr>
          <a:xfrm>
            <a:off x="3435080" y="3151165"/>
            <a:ext cx="1617976" cy="346616"/>
            <a:chOff x="1808063" y="4294338"/>
            <a:chExt cx="3370782" cy="721817"/>
          </a:xfrm>
        </p:grpSpPr>
        <p:sp>
          <p:nvSpPr>
            <p:cNvPr id="3306" name="Google Shape;330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5261076" y="3817915"/>
            <a:ext cx="1417067" cy="350605"/>
            <a:chOff x="4234950" y="2101012"/>
            <a:chExt cx="4219974" cy="1044090"/>
          </a:xfrm>
        </p:grpSpPr>
        <p:sp>
          <p:nvSpPr>
            <p:cNvPr id="3317" name="Google Shape;331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6836548" y="1808672"/>
            <a:ext cx="1586327" cy="371557"/>
            <a:chOff x="1247650" y="2075423"/>
            <a:chExt cx="6648477" cy="1557238"/>
          </a:xfrm>
        </p:grpSpPr>
        <p:sp>
          <p:nvSpPr>
            <p:cNvPr id="3334" name="Google Shape;333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5267818" y="961862"/>
            <a:ext cx="1415601" cy="1648533"/>
            <a:chOff x="1839112" y="2209163"/>
            <a:chExt cx="1918159" cy="2233784"/>
          </a:xfrm>
        </p:grpSpPr>
        <p:sp>
          <p:nvSpPr>
            <p:cNvPr id="3341" name="Google Shape;334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4" name="Google Shape;3344;p55"/>
            <p:cNvCxnSpPr>
              <a:stCxn id="3341" idx="6"/>
              <a:endCxn id="33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5" name="Google Shape;3345;p55"/>
            <p:cNvCxnSpPr>
              <a:stCxn id="3342" idx="4"/>
              <a:endCxn id="33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47" name="Google Shape;3347;p55"/>
            <p:cNvCxnSpPr>
              <a:stCxn id="3346" idx="6"/>
              <a:endCxn id="33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48" name="Google Shape;3348;p55"/>
            <p:cNvCxnSpPr>
              <a:stCxn id="3343" idx="4"/>
              <a:endCxn id="33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46" name="Google Shape;334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1" name="Google Shape;3351;p55"/>
            <p:cNvCxnSpPr>
              <a:endCxn id="33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52" name="Google Shape;3352;p55"/>
          <p:cNvGrpSpPr/>
          <p:nvPr/>
        </p:nvGrpSpPr>
        <p:grpSpPr>
          <a:xfrm>
            <a:off x="3425084" y="979946"/>
            <a:ext cx="1637968" cy="154942"/>
            <a:chOff x="238125" y="2506075"/>
            <a:chExt cx="7115411" cy="673075"/>
          </a:xfrm>
        </p:grpSpPr>
        <p:sp>
          <p:nvSpPr>
            <p:cNvPr id="3353" name="Google Shape;335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1965820" y="1294664"/>
            <a:ext cx="1262932" cy="785408"/>
            <a:chOff x="548861" y="389676"/>
            <a:chExt cx="3843371" cy="2390163"/>
          </a:xfrm>
        </p:grpSpPr>
        <p:cxnSp>
          <p:nvCxnSpPr>
            <p:cNvPr id="3359" name="Google Shape;335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0" name="Google Shape;336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1" name="Google Shape;336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62" name="Google Shape;336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63" name="Google Shape;336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64" name="Google Shape;336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5" name="Google Shape;336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66" name="Google Shape;336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5"/>
          <p:cNvGrpSpPr/>
          <p:nvPr/>
        </p:nvGrpSpPr>
        <p:grpSpPr>
          <a:xfrm>
            <a:off x="753952" y="2401541"/>
            <a:ext cx="1412054" cy="633562"/>
            <a:chOff x="1187400" y="2529299"/>
            <a:chExt cx="6769193" cy="2241903"/>
          </a:xfrm>
        </p:grpSpPr>
        <p:sp>
          <p:nvSpPr>
            <p:cNvPr id="3373" name="Google Shape;337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4" name="Google Shape;337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5" name="Google Shape;337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6" name="Google Shape;337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7" name="Google Shape;337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8" name="Google Shape;337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79" name="Google Shape;337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80" name="Google Shape;3380;p55"/>
            <p:cNvCxnSpPr>
              <a:stCxn id="3373" idx="2"/>
              <a:endCxn id="33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1" name="Google Shape;3381;p55"/>
            <p:cNvCxnSpPr>
              <a:stCxn id="3375" idx="0"/>
              <a:endCxn id="33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2" name="Google Shape;3382;p55"/>
            <p:cNvCxnSpPr>
              <a:stCxn id="3375" idx="2"/>
              <a:endCxn id="33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3" name="Google Shape;3383;p55"/>
            <p:cNvCxnSpPr>
              <a:stCxn id="3376" idx="0"/>
              <a:endCxn id="33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4" name="Google Shape;3384;p55"/>
            <p:cNvCxnSpPr>
              <a:stCxn id="3374" idx="2"/>
              <a:endCxn id="33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85" name="Google Shape;3385;p55"/>
            <p:cNvCxnSpPr>
              <a:stCxn id="3378" idx="0"/>
              <a:endCxn id="33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86" name="Google Shape;3386;p55"/>
          <p:cNvGrpSpPr/>
          <p:nvPr/>
        </p:nvGrpSpPr>
        <p:grpSpPr>
          <a:xfrm>
            <a:off x="6840198" y="2894250"/>
            <a:ext cx="1579035" cy="540873"/>
            <a:chOff x="6895650" y="3126697"/>
            <a:chExt cx="1436662" cy="492105"/>
          </a:xfrm>
        </p:grpSpPr>
        <p:sp>
          <p:nvSpPr>
            <p:cNvPr id="3387" name="Google Shape;338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6995957" y="3335810"/>
              <a:ext cx="1230393" cy="71754"/>
              <a:chOff x="6995957" y="3287964"/>
              <a:chExt cx="1230393" cy="71754"/>
            </a:xfrm>
          </p:grpSpPr>
          <p:sp>
            <p:nvSpPr>
              <p:cNvPr id="3393" name="Google Shape;339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8" name="Google Shape;3398;p55"/>
          <p:cNvGrpSpPr/>
          <p:nvPr/>
        </p:nvGrpSpPr>
        <p:grpSpPr>
          <a:xfrm>
            <a:off x="6838780" y="3531013"/>
            <a:ext cx="1581862" cy="650625"/>
            <a:chOff x="6777990" y="3710194"/>
            <a:chExt cx="1646915" cy="677382"/>
          </a:xfrm>
        </p:grpSpPr>
        <p:grpSp>
          <p:nvGrpSpPr>
            <p:cNvPr id="3399" name="Google Shape;3399;p55"/>
            <p:cNvGrpSpPr/>
            <p:nvPr/>
          </p:nvGrpSpPr>
          <p:grpSpPr>
            <a:xfrm>
              <a:off x="6777990" y="3874492"/>
              <a:ext cx="411129" cy="513083"/>
              <a:chOff x="6777990" y="3874492"/>
              <a:chExt cx="411129" cy="513083"/>
            </a:xfrm>
          </p:grpSpPr>
          <p:cxnSp>
            <p:nvCxnSpPr>
              <p:cNvPr id="3400" name="Google Shape;340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1" name="Google Shape;340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188425" y="3710194"/>
              <a:ext cx="411123" cy="520535"/>
              <a:chOff x="7188425" y="3710194"/>
              <a:chExt cx="411123" cy="520535"/>
            </a:xfrm>
          </p:grpSpPr>
          <p:cxnSp>
            <p:nvCxnSpPr>
              <p:cNvPr id="3403" name="Google Shape;340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4" name="Google Shape;340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5"/>
            <p:cNvGrpSpPr/>
            <p:nvPr/>
          </p:nvGrpSpPr>
          <p:grpSpPr>
            <a:xfrm>
              <a:off x="7603341" y="3874492"/>
              <a:ext cx="411474" cy="513083"/>
              <a:chOff x="7603341" y="3874492"/>
              <a:chExt cx="411474" cy="513083"/>
            </a:xfrm>
          </p:grpSpPr>
          <p:cxnSp>
            <p:nvCxnSpPr>
              <p:cNvPr id="3406" name="Google Shape;340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07" name="Google Shape;340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5"/>
            <p:cNvGrpSpPr/>
            <p:nvPr/>
          </p:nvGrpSpPr>
          <p:grpSpPr>
            <a:xfrm>
              <a:off x="8013776" y="3722847"/>
              <a:ext cx="411129" cy="507881"/>
              <a:chOff x="8013776" y="3722847"/>
              <a:chExt cx="411129" cy="507881"/>
            </a:xfrm>
          </p:grpSpPr>
          <p:cxnSp>
            <p:nvCxnSpPr>
              <p:cNvPr id="3409" name="Google Shape;340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10" name="Google Shape;341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55"/>
          <p:cNvGrpSpPr/>
          <p:nvPr/>
        </p:nvGrpSpPr>
        <p:grpSpPr>
          <a:xfrm>
            <a:off x="5258295" y="2703853"/>
            <a:ext cx="1421889" cy="1020603"/>
            <a:chOff x="5190863" y="2824811"/>
            <a:chExt cx="1544860" cy="1108869"/>
          </a:xfrm>
        </p:grpSpPr>
        <p:grpSp>
          <p:nvGrpSpPr>
            <p:cNvPr id="3412" name="Google Shape;3412;p55"/>
            <p:cNvGrpSpPr/>
            <p:nvPr/>
          </p:nvGrpSpPr>
          <p:grpSpPr>
            <a:xfrm>
              <a:off x="5938695" y="3176919"/>
              <a:ext cx="685761" cy="404739"/>
              <a:chOff x="5938695" y="3176919"/>
              <a:chExt cx="685761" cy="404739"/>
            </a:xfrm>
          </p:grpSpPr>
          <p:grpSp>
            <p:nvGrpSpPr>
              <p:cNvPr id="3413" name="Google Shape;3413;p55"/>
              <p:cNvGrpSpPr/>
              <p:nvPr/>
            </p:nvGrpSpPr>
            <p:grpSpPr>
              <a:xfrm>
                <a:off x="5938695" y="3176919"/>
                <a:ext cx="685761" cy="404739"/>
                <a:chOff x="5938695" y="3176919"/>
                <a:chExt cx="685761" cy="404739"/>
              </a:xfrm>
            </p:grpSpPr>
            <p:sp>
              <p:nvSpPr>
                <p:cNvPr id="3414" name="Google Shape;341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5"/>
            <p:cNvGrpSpPr/>
            <p:nvPr/>
          </p:nvGrpSpPr>
          <p:grpSpPr>
            <a:xfrm>
              <a:off x="5305233" y="3176835"/>
              <a:ext cx="685971" cy="404655"/>
              <a:chOff x="5305233" y="3176835"/>
              <a:chExt cx="685971" cy="404655"/>
            </a:xfrm>
          </p:grpSpPr>
          <p:grpSp>
            <p:nvGrpSpPr>
              <p:cNvPr id="3418" name="Google Shape;3418;p55"/>
              <p:cNvGrpSpPr/>
              <p:nvPr/>
            </p:nvGrpSpPr>
            <p:grpSpPr>
              <a:xfrm>
                <a:off x="5305233" y="3176835"/>
                <a:ext cx="685971" cy="404655"/>
                <a:chOff x="5305233" y="3176835"/>
                <a:chExt cx="685971" cy="404655"/>
              </a:xfrm>
            </p:grpSpPr>
            <p:sp>
              <p:nvSpPr>
                <p:cNvPr id="3419" name="Google Shape;341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5657361" y="2824811"/>
              <a:ext cx="1078361" cy="404655"/>
              <a:chOff x="5657361" y="2824811"/>
              <a:chExt cx="1078361" cy="404655"/>
            </a:xfrm>
          </p:grpSpPr>
          <p:grpSp>
            <p:nvGrpSpPr>
              <p:cNvPr id="3424" name="Google Shape;3424;p55"/>
              <p:cNvGrpSpPr/>
              <p:nvPr/>
            </p:nvGrpSpPr>
            <p:grpSpPr>
              <a:xfrm>
                <a:off x="5657361" y="2824811"/>
                <a:ext cx="1078361" cy="404655"/>
                <a:chOff x="5657361" y="2824811"/>
                <a:chExt cx="1078361" cy="404655"/>
              </a:xfrm>
            </p:grpSpPr>
            <p:grpSp>
              <p:nvGrpSpPr>
                <p:cNvPr id="3425" name="Google Shape;3425;p55"/>
                <p:cNvGrpSpPr/>
                <p:nvPr/>
              </p:nvGrpSpPr>
              <p:grpSpPr>
                <a:xfrm>
                  <a:off x="5938485" y="2824811"/>
                  <a:ext cx="797237" cy="404655"/>
                  <a:chOff x="5938485" y="2824811"/>
                  <a:chExt cx="797237" cy="404655"/>
                </a:xfrm>
              </p:grpSpPr>
              <p:sp>
                <p:nvSpPr>
                  <p:cNvPr id="3426" name="Google Shape;342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5190863" y="3528942"/>
              <a:ext cx="1078026" cy="404739"/>
              <a:chOff x="5190863" y="3528942"/>
              <a:chExt cx="1078026" cy="404739"/>
            </a:xfrm>
          </p:grpSpPr>
          <p:sp>
            <p:nvSpPr>
              <p:cNvPr id="3431" name="Google Shape;343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5"/>
              <p:cNvGrpSpPr/>
              <p:nvPr/>
            </p:nvGrpSpPr>
            <p:grpSpPr>
              <a:xfrm>
                <a:off x="5190863" y="3528942"/>
                <a:ext cx="1078026" cy="404739"/>
                <a:chOff x="5190863" y="3528942"/>
                <a:chExt cx="1078026" cy="404739"/>
              </a:xfrm>
            </p:grpSpPr>
            <p:sp>
              <p:nvSpPr>
                <p:cNvPr id="3433" name="Google Shape;343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5" name="Google Shape;3435;p55"/>
          <p:cNvGrpSpPr/>
          <p:nvPr/>
        </p:nvGrpSpPr>
        <p:grpSpPr>
          <a:xfrm>
            <a:off x="724302" y="1268321"/>
            <a:ext cx="1086719" cy="879487"/>
            <a:chOff x="803162" y="1474292"/>
            <a:chExt cx="1086719" cy="879487"/>
          </a:xfrm>
        </p:grpSpPr>
        <p:grpSp>
          <p:nvGrpSpPr>
            <p:cNvPr id="3436" name="Google Shape;3436;p55"/>
            <p:cNvGrpSpPr/>
            <p:nvPr/>
          </p:nvGrpSpPr>
          <p:grpSpPr>
            <a:xfrm>
              <a:off x="803162" y="1625948"/>
              <a:ext cx="445856" cy="576579"/>
              <a:chOff x="803162" y="1625948"/>
              <a:chExt cx="445856" cy="576579"/>
            </a:xfrm>
          </p:grpSpPr>
          <p:sp>
            <p:nvSpPr>
              <p:cNvPr id="3437" name="Google Shape;343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1056023" y="1625948"/>
                <a:ext cx="192995" cy="576579"/>
                <a:chOff x="1056023" y="1625948"/>
                <a:chExt cx="192995" cy="576579"/>
              </a:xfrm>
            </p:grpSpPr>
            <p:sp>
              <p:nvSpPr>
                <p:cNvPr id="3439" name="Google Shape;343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55"/>
            <p:cNvGrpSpPr/>
            <p:nvPr/>
          </p:nvGrpSpPr>
          <p:grpSpPr>
            <a:xfrm>
              <a:off x="1371406" y="1474292"/>
              <a:ext cx="518475" cy="879487"/>
              <a:chOff x="1398231" y="1474292"/>
              <a:chExt cx="518475" cy="879487"/>
            </a:xfrm>
          </p:grpSpPr>
          <p:grpSp>
            <p:nvGrpSpPr>
              <p:cNvPr id="3445" name="Google Shape;3445;p55"/>
              <p:cNvGrpSpPr/>
              <p:nvPr/>
            </p:nvGrpSpPr>
            <p:grpSpPr>
              <a:xfrm>
                <a:off x="1398231" y="1474292"/>
                <a:ext cx="518475" cy="341643"/>
                <a:chOff x="1398231" y="1474292"/>
                <a:chExt cx="518475" cy="341643"/>
              </a:xfrm>
            </p:grpSpPr>
            <p:sp>
              <p:nvSpPr>
                <p:cNvPr id="3446" name="Google Shape;344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55"/>
                <p:cNvGrpSpPr/>
                <p:nvPr/>
              </p:nvGrpSpPr>
              <p:grpSpPr>
                <a:xfrm>
                  <a:off x="1616453" y="1474292"/>
                  <a:ext cx="300253" cy="341643"/>
                  <a:chOff x="1616453" y="1475379"/>
                  <a:chExt cx="300253" cy="341643"/>
                </a:xfrm>
              </p:grpSpPr>
              <p:sp>
                <p:nvSpPr>
                  <p:cNvPr id="3448" name="Google Shape;344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5"/>
                  <p:cNvGrpSpPr/>
                  <p:nvPr/>
                </p:nvGrpSpPr>
                <p:grpSpPr>
                  <a:xfrm>
                    <a:off x="1839639" y="1475379"/>
                    <a:ext cx="77067" cy="341643"/>
                    <a:chOff x="1839639" y="1475379"/>
                    <a:chExt cx="77067" cy="341643"/>
                  </a:xfrm>
                </p:grpSpPr>
                <p:sp>
                  <p:nvSpPr>
                    <p:cNvPr id="3456" name="Google Shape;345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8" name="Google Shape;3458;p55"/>
              <p:cNvGrpSpPr/>
              <p:nvPr/>
            </p:nvGrpSpPr>
            <p:grpSpPr>
              <a:xfrm>
                <a:off x="1398451" y="2012951"/>
                <a:ext cx="518255" cy="340828"/>
                <a:chOff x="1398451" y="2012951"/>
                <a:chExt cx="518255" cy="340828"/>
              </a:xfrm>
            </p:grpSpPr>
            <p:sp>
              <p:nvSpPr>
                <p:cNvPr id="3459" name="Google Shape;345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1616453" y="2012951"/>
                  <a:ext cx="300253" cy="340828"/>
                  <a:chOff x="1616453" y="2013538"/>
                  <a:chExt cx="300253" cy="340828"/>
                </a:xfrm>
              </p:grpSpPr>
              <p:sp>
                <p:nvSpPr>
                  <p:cNvPr id="3461" name="Google Shape;346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5"/>
                  <p:cNvGrpSpPr/>
                  <p:nvPr/>
                </p:nvGrpSpPr>
                <p:grpSpPr>
                  <a:xfrm>
                    <a:off x="1839639" y="2013538"/>
                    <a:ext cx="77067" cy="340828"/>
                    <a:chOff x="1839639" y="2013538"/>
                    <a:chExt cx="77067" cy="340828"/>
                  </a:xfrm>
                </p:grpSpPr>
                <p:sp>
                  <p:nvSpPr>
                    <p:cNvPr id="3469" name="Google Shape;346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1" name="Google Shape;3471;p55"/>
          <p:cNvGrpSpPr/>
          <p:nvPr/>
        </p:nvGrpSpPr>
        <p:grpSpPr>
          <a:xfrm>
            <a:off x="721126" y="3399508"/>
            <a:ext cx="1368681" cy="682918"/>
            <a:chOff x="724986" y="3605478"/>
            <a:chExt cx="1368681" cy="682918"/>
          </a:xfrm>
        </p:grpSpPr>
        <p:grpSp>
          <p:nvGrpSpPr>
            <p:cNvPr id="3472" name="Google Shape;3472;p55"/>
            <p:cNvGrpSpPr/>
            <p:nvPr/>
          </p:nvGrpSpPr>
          <p:grpSpPr>
            <a:xfrm>
              <a:off x="1289102" y="3823629"/>
              <a:ext cx="240442" cy="250435"/>
              <a:chOff x="-165066" y="3843615"/>
              <a:chExt cx="221259" cy="230455"/>
            </a:xfrm>
          </p:grpSpPr>
          <p:sp>
            <p:nvSpPr>
              <p:cNvPr id="3473" name="Google Shape;347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724986" y="3605478"/>
              <a:ext cx="1368681" cy="682918"/>
              <a:chOff x="724986" y="3605478"/>
              <a:chExt cx="1368681" cy="682918"/>
            </a:xfrm>
          </p:grpSpPr>
          <p:grpSp>
            <p:nvGrpSpPr>
              <p:cNvPr id="3494" name="Google Shape;3494;p55"/>
              <p:cNvGrpSpPr/>
              <p:nvPr/>
            </p:nvGrpSpPr>
            <p:grpSpPr>
              <a:xfrm>
                <a:off x="1498221" y="4047614"/>
                <a:ext cx="529172" cy="240783"/>
                <a:chOff x="1498221" y="4047614"/>
                <a:chExt cx="529172" cy="240783"/>
              </a:xfrm>
            </p:grpSpPr>
            <p:grpSp>
              <p:nvGrpSpPr>
                <p:cNvPr id="3495" name="Google Shape;3495;p55"/>
                <p:cNvGrpSpPr/>
                <p:nvPr/>
              </p:nvGrpSpPr>
              <p:grpSpPr>
                <a:xfrm>
                  <a:off x="1826655" y="4224370"/>
                  <a:ext cx="200738" cy="25631"/>
                  <a:chOff x="1826655" y="4224370"/>
                  <a:chExt cx="200738" cy="25631"/>
                </a:xfrm>
              </p:grpSpPr>
              <p:sp>
                <p:nvSpPr>
                  <p:cNvPr id="3496" name="Google Shape;349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1498221" y="4047614"/>
                  <a:ext cx="328444" cy="240783"/>
                  <a:chOff x="1498221" y="4047614"/>
                  <a:chExt cx="328444" cy="240783"/>
                </a:xfrm>
              </p:grpSpPr>
              <p:sp>
                <p:nvSpPr>
                  <p:cNvPr id="3499" name="Google Shape;349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5"/>
                  <p:cNvGrpSpPr/>
                  <p:nvPr/>
                </p:nvGrpSpPr>
                <p:grpSpPr>
                  <a:xfrm>
                    <a:off x="1498221" y="4047614"/>
                    <a:ext cx="150566" cy="190416"/>
                    <a:chOff x="1498221" y="4047614"/>
                    <a:chExt cx="150566" cy="190416"/>
                  </a:xfrm>
                </p:grpSpPr>
                <p:sp>
                  <p:nvSpPr>
                    <p:cNvPr id="3501" name="Google Shape;350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3" name="Google Shape;3503;p55"/>
              <p:cNvGrpSpPr/>
              <p:nvPr/>
            </p:nvGrpSpPr>
            <p:grpSpPr>
              <a:xfrm>
                <a:off x="1560718" y="3800594"/>
                <a:ext cx="532948" cy="302090"/>
                <a:chOff x="1560718" y="3800594"/>
                <a:chExt cx="532948" cy="302090"/>
              </a:xfrm>
            </p:grpSpPr>
            <p:grpSp>
              <p:nvGrpSpPr>
                <p:cNvPr id="3504" name="Google Shape;3504;p55"/>
                <p:cNvGrpSpPr/>
                <p:nvPr/>
              </p:nvGrpSpPr>
              <p:grpSpPr>
                <a:xfrm>
                  <a:off x="1912179" y="3827344"/>
                  <a:ext cx="181487" cy="25631"/>
                  <a:chOff x="1912179" y="3827344"/>
                  <a:chExt cx="181487" cy="25631"/>
                </a:xfrm>
              </p:grpSpPr>
              <p:sp>
                <p:nvSpPr>
                  <p:cNvPr id="3505" name="Google Shape;350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1912179" y="4044505"/>
                  <a:ext cx="181487" cy="25622"/>
                  <a:chOff x="1912179" y="4044506"/>
                  <a:chExt cx="181487" cy="25622"/>
                </a:xfrm>
              </p:grpSpPr>
              <p:sp>
                <p:nvSpPr>
                  <p:cNvPr id="3508" name="Google Shape;350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1560718" y="3800594"/>
                  <a:ext cx="351472" cy="302090"/>
                  <a:chOff x="1560718" y="3800594"/>
                  <a:chExt cx="351472" cy="302090"/>
                </a:xfrm>
              </p:grpSpPr>
              <p:grpSp>
                <p:nvGrpSpPr>
                  <p:cNvPr id="3511" name="Google Shape;3511;p55"/>
                  <p:cNvGrpSpPr/>
                  <p:nvPr/>
                </p:nvGrpSpPr>
                <p:grpSpPr>
                  <a:xfrm>
                    <a:off x="1560718" y="3842857"/>
                    <a:ext cx="173586" cy="217131"/>
                    <a:chOff x="1560718" y="3842857"/>
                    <a:chExt cx="173586" cy="217131"/>
                  </a:xfrm>
                </p:grpSpPr>
                <p:sp>
                  <p:nvSpPr>
                    <p:cNvPr id="3512" name="Google Shape;351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7" name="Google Shape;351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785350" y="3605478"/>
                <a:ext cx="535311" cy="249245"/>
                <a:chOff x="785350" y="3605478"/>
                <a:chExt cx="535311" cy="249245"/>
              </a:xfrm>
            </p:grpSpPr>
            <p:grpSp>
              <p:nvGrpSpPr>
                <p:cNvPr id="3519" name="Google Shape;3519;p55"/>
                <p:cNvGrpSpPr/>
                <p:nvPr/>
              </p:nvGrpSpPr>
              <p:grpSpPr>
                <a:xfrm>
                  <a:off x="785350" y="3605478"/>
                  <a:ext cx="376191" cy="102736"/>
                  <a:chOff x="785350" y="3605478"/>
                  <a:chExt cx="376191" cy="102736"/>
                </a:xfrm>
              </p:grpSpPr>
              <p:sp>
                <p:nvSpPr>
                  <p:cNvPr id="3520" name="Google Shape;352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5"/>
                <p:cNvGrpSpPr/>
                <p:nvPr/>
              </p:nvGrpSpPr>
              <p:grpSpPr>
                <a:xfrm>
                  <a:off x="1161530" y="3655851"/>
                  <a:ext cx="159131" cy="198872"/>
                  <a:chOff x="1161530" y="3655851"/>
                  <a:chExt cx="159131" cy="198872"/>
                </a:xfrm>
              </p:grpSpPr>
              <p:sp>
                <p:nvSpPr>
                  <p:cNvPr id="3524" name="Google Shape;352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6" name="Google Shape;3526;p55"/>
              <p:cNvGrpSpPr/>
              <p:nvPr/>
            </p:nvGrpSpPr>
            <p:grpSpPr>
              <a:xfrm>
                <a:off x="785350" y="4047614"/>
                <a:ext cx="535311" cy="240783"/>
                <a:chOff x="785350" y="4047614"/>
                <a:chExt cx="535311" cy="240783"/>
              </a:xfrm>
            </p:grpSpPr>
            <p:grpSp>
              <p:nvGrpSpPr>
                <p:cNvPr id="3527" name="Google Shape;3527;p55"/>
                <p:cNvGrpSpPr/>
                <p:nvPr/>
              </p:nvGrpSpPr>
              <p:grpSpPr>
                <a:xfrm>
                  <a:off x="1161636" y="4047614"/>
                  <a:ext cx="159025" cy="190415"/>
                  <a:chOff x="1161636" y="4047614"/>
                  <a:chExt cx="159025" cy="190415"/>
                </a:xfrm>
              </p:grpSpPr>
              <p:sp>
                <p:nvSpPr>
                  <p:cNvPr id="3528" name="Google Shape;352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5"/>
                <p:cNvGrpSpPr/>
                <p:nvPr/>
              </p:nvGrpSpPr>
              <p:grpSpPr>
                <a:xfrm>
                  <a:off x="785350" y="4185661"/>
                  <a:ext cx="376191" cy="102736"/>
                  <a:chOff x="785350" y="4185661"/>
                  <a:chExt cx="376191" cy="102736"/>
                </a:xfrm>
              </p:grpSpPr>
              <p:sp>
                <p:nvSpPr>
                  <p:cNvPr id="3531" name="Google Shape;353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4" name="Google Shape;3534;p55"/>
              <p:cNvGrpSpPr/>
              <p:nvPr/>
            </p:nvGrpSpPr>
            <p:grpSpPr>
              <a:xfrm>
                <a:off x="1501054" y="3605478"/>
                <a:ext cx="526340" cy="249240"/>
                <a:chOff x="1501054" y="3605478"/>
                <a:chExt cx="526340" cy="249240"/>
              </a:xfrm>
            </p:grpSpPr>
            <p:grpSp>
              <p:nvGrpSpPr>
                <p:cNvPr id="3535" name="Google Shape;3535;p55"/>
                <p:cNvGrpSpPr/>
                <p:nvPr/>
              </p:nvGrpSpPr>
              <p:grpSpPr>
                <a:xfrm>
                  <a:off x="1834208" y="3643867"/>
                  <a:ext cx="193185" cy="25622"/>
                  <a:chOff x="1834208" y="3643867"/>
                  <a:chExt cx="193185" cy="25622"/>
                </a:xfrm>
              </p:grpSpPr>
              <p:sp>
                <p:nvSpPr>
                  <p:cNvPr id="3536" name="Google Shape;353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01054" y="3605478"/>
                  <a:ext cx="333165" cy="249240"/>
                  <a:chOff x="1501054" y="3605478"/>
                  <a:chExt cx="333165" cy="249240"/>
                </a:xfrm>
              </p:grpSpPr>
              <p:sp>
                <p:nvSpPr>
                  <p:cNvPr id="3539" name="Google Shape;353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55"/>
                  <p:cNvGrpSpPr/>
                  <p:nvPr/>
                </p:nvGrpSpPr>
                <p:grpSpPr>
                  <a:xfrm>
                    <a:off x="1501054" y="3655851"/>
                    <a:ext cx="155286" cy="198867"/>
                    <a:chOff x="1501054" y="3655851"/>
                    <a:chExt cx="155286" cy="198867"/>
                  </a:xfrm>
                </p:grpSpPr>
                <p:sp>
                  <p:nvSpPr>
                    <p:cNvPr id="3541" name="Google Shape;354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43" name="Google Shape;3543;p55"/>
              <p:cNvGrpSpPr/>
              <p:nvPr/>
            </p:nvGrpSpPr>
            <p:grpSpPr>
              <a:xfrm>
                <a:off x="724986" y="3800594"/>
                <a:ext cx="532950" cy="302090"/>
                <a:chOff x="724986" y="3800594"/>
                <a:chExt cx="532950" cy="302090"/>
              </a:xfrm>
            </p:grpSpPr>
            <p:grpSp>
              <p:nvGrpSpPr>
                <p:cNvPr id="3544" name="Google Shape;3544;p55"/>
                <p:cNvGrpSpPr/>
                <p:nvPr/>
              </p:nvGrpSpPr>
              <p:grpSpPr>
                <a:xfrm>
                  <a:off x="724986" y="4044367"/>
                  <a:ext cx="181314" cy="25626"/>
                  <a:chOff x="724986" y="4044367"/>
                  <a:chExt cx="181314" cy="25626"/>
                </a:xfrm>
              </p:grpSpPr>
              <p:sp>
                <p:nvSpPr>
                  <p:cNvPr id="3545" name="Google Shape;354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906290" y="3800594"/>
                  <a:ext cx="351646" cy="302090"/>
                  <a:chOff x="906290" y="3800594"/>
                  <a:chExt cx="351646" cy="302090"/>
                </a:xfrm>
              </p:grpSpPr>
              <p:grpSp>
                <p:nvGrpSpPr>
                  <p:cNvPr id="3548" name="Google Shape;3548;p55"/>
                  <p:cNvGrpSpPr/>
                  <p:nvPr/>
                </p:nvGrpSpPr>
                <p:grpSpPr>
                  <a:xfrm>
                    <a:off x="1084172" y="3842857"/>
                    <a:ext cx="173764" cy="217131"/>
                    <a:chOff x="1084172" y="3842857"/>
                    <a:chExt cx="173764" cy="217131"/>
                  </a:xfrm>
                </p:grpSpPr>
                <p:grpSp>
                  <p:nvGrpSpPr>
                    <p:cNvPr id="3549" name="Google Shape;3549;p55"/>
                    <p:cNvGrpSpPr/>
                    <p:nvPr/>
                  </p:nvGrpSpPr>
                  <p:grpSpPr>
                    <a:xfrm>
                      <a:off x="1156862" y="3936509"/>
                      <a:ext cx="101073" cy="25622"/>
                      <a:chOff x="1156862" y="3936509"/>
                      <a:chExt cx="101073" cy="25622"/>
                    </a:xfrm>
                  </p:grpSpPr>
                  <p:sp>
                    <p:nvSpPr>
                      <p:cNvPr id="3550" name="Google Shape;355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724986" y="3830189"/>
                  <a:ext cx="189533" cy="25626"/>
                  <a:chOff x="724986" y="3830189"/>
                  <a:chExt cx="189533" cy="25626"/>
                </a:xfrm>
              </p:grpSpPr>
              <p:sp>
                <p:nvSpPr>
                  <p:cNvPr id="3556" name="Google Shape;355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58" name="Google Shape;3558;p55"/>
          <p:cNvGrpSpPr/>
          <p:nvPr/>
        </p:nvGrpSpPr>
        <p:grpSpPr>
          <a:xfrm>
            <a:off x="2249438" y="2249669"/>
            <a:ext cx="948701" cy="935378"/>
            <a:chOff x="2253298" y="2428317"/>
            <a:chExt cx="948701" cy="935378"/>
          </a:xfrm>
        </p:grpSpPr>
        <p:sp>
          <p:nvSpPr>
            <p:cNvPr id="3559" name="Google Shape;355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grpSp>
        <p:nvGrpSpPr>
          <p:cNvPr id="3596" name="Google Shape;3596;p56"/>
          <p:cNvGrpSpPr/>
          <p:nvPr/>
        </p:nvGrpSpPr>
        <p:grpSpPr>
          <a:xfrm>
            <a:off x="3339745" y="952988"/>
            <a:ext cx="2363393" cy="1017867"/>
            <a:chOff x="3292400" y="1219146"/>
            <a:chExt cx="2615240" cy="1110239"/>
          </a:xfrm>
        </p:grpSpPr>
        <p:sp>
          <p:nvSpPr>
            <p:cNvPr id="3597" name="Google Shape;359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98" name="Google Shape;359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99" name="Google Shape;359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00" name="Google Shape;360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01" name="Google Shape;360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02" name="Google Shape;360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03" name="Google Shape;360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04" name="Google Shape;360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05" name="Google Shape;360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06" name="Google Shape;360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07" name="Google Shape;360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08" name="Google Shape;360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09" name="Google Shape;360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0" name="Google Shape;361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11" name="Google Shape;3611;p56"/>
            <p:cNvGrpSpPr/>
            <p:nvPr/>
          </p:nvGrpSpPr>
          <p:grpSpPr>
            <a:xfrm>
              <a:off x="3748438" y="1378608"/>
              <a:ext cx="2159202" cy="903971"/>
              <a:chOff x="1683525" y="2179850"/>
              <a:chExt cx="4519050" cy="2134525"/>
            </a:xfrm>
          </p:grpSpPr>
          <p:sp>
            <p:nvSpPr>
              <p:cNvPr id="3612" name="Google Shape;361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3" name="Google Shape;361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6" name="Google Shape;361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7" name="Google Shape;361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8" name="Google Shape;361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9" name="Google Shape;361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0" name="Google Shape;362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1" name="Google Shape;362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2" name="Google Shape;362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3" name="Google Shape;362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24" name="Google Shape;3624;p56"/>
          <p:cNvGraphicFramePr/>
          <p:nvPr/>
        </p:nvGraphicFramePr>
        <p:xfrm>
          <a:off x="5935838" y="2130461"/>
          <a:ext cx="2491300" cy="868600"/>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25" name="Google Shape;3625;p56"/>
          <p:cNvGrpSpPr/>
          <p:nvPr/>
        </p:nvGrpSpPr>
        <p:grpSpPr>
          <a:xfrm>
            <a:off x="5935948" y="3189058"/>
            <a:ext cx="2496964" cy="1001454"/>
            <a:chOff x="1919611" y="789980"/>
            <a:chExt cx="1474179" cy="606868"/>
          </a:xfrm>
        </p:grpSpPr>
        <p:cxnSp>
          <p:nvCxnSpPr>
            <p:cNvPr id="3626" name="Google Shape;362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7" name="Google Shape;362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28" name="Google Shape;362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29" name="Google Shape;362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30" name="Google Shape;363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31" name="Google Shape;363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32" name="Google Shape;363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33" name="Google Shape;363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40" name="Google Shape;364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41" name="Google Shape;364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42" name="Google Shape;364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56"/>
          <p:cNvGrpSpPr/>
          <p:nvPr/>
        </p:nvGrpSpPr>
        <p:grpSpPr>
          <a:xfrm>
            <a:off x="712562" y="998017"/>
            <a:ext cx="2394370" cy="976502"/>
            <a:chOff x="749309" y="1112739"/>
            <a:chExt cx="2371603" cy="976502"/>
          </a:xfrm>
        </p:grpSpPr>
        <p:sp>
          <p:nvSpPr>
            <p:cNvPr id="3644" name="Google Shape;364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76" name="Google Shape;3676;p56"/>
          <p:cNvGraphicFramePr/>
          <p:nvPr/>
        </p:nvGraphicFramePr>
        <p:xfrm>
          <a:off x="5935863" y="996311"/>
          <a:ext cx="2491300" cy="976425"/>
        </p:xfrm>
        <a:graphic>
          <a:graphicData uri="http://schemas.openxmlformats.org/drawingml/2006/table">
            <a:tbl>
              <a:tblPr>
                <a:noFill/>
                <a:tableStyleId>{B76CFBF0-D778-4446-9643-E0E5D17C1E05}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77" name="Google Shape;3677;p56"/>
          <p:cNvGraphicFramePr/>
          <p:nvPr/>
        </p:nvGraphicFramePr>
        <p:xfrm>
          <a:off x="3342575" y="2130461"/>
          <a:ext cx="2363400" cy="868575"/>
        </p:xfrm>
        <a:graphic>
          <a:graphicData uri="http://schemas.openxmlformats.org/drawingml/2006/table">
            <a:tbl>
              <a:tblPr>
                <a:noFill/>
                <a:tableStyleId>{B76CFBF0-D778-4446-9643-E0E5D17C1E05}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78" name="Google Shape;3678;p56"/>
          <p:cNvGrpSpPr/>
          <p:nvPr/>
        </p:nvGrpSpPr>
        <p:grpSpPr>
          <a:xfrm>
            <a:off x="4086505" y="2517104"/>
            <a:ext cx="1517436" cy="74460"/>
            <a:chOff x="3980086" y="2804397"/>
            <a:chExt cx="1227600" cy="66900"/>
          </a:xfrm>
        </p:grpSpPr>
        <p:sp>
          <p:nvSpPr>
            <p:cNvPr id="3679" name="Google Shape;367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6"/>
          <p:cNvGrpSpPr/>
          <p:nvPr/>
        </p:nvGrpSpPr>
        <p:grpSpPr>
          <a:xfrm>
            <a:off x="4711569" y="2809692"/>
            <a:ext cx="892956" cy="74460"/>
            <a:chOff x="3980086" y="2804397"/>
            <a:chExt cx="1227600" cy="66900"/>
          </a:xfrm>
        </p:grpSpPr>
        <p:sp>
          <p:nvSpPr>
            <p:cNvPr id="3682" name="Google Shape;368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344661" y="3168575"/>
            <a:ext cx="2363244" cy="1005943"/>
            <a:chOff x="3358415" y="3361302"/>
            <a:chExt cx="2363244" cy="1024695"/>
          </a:xfrm>
        </p:grpSpPr>
        <p:grpSp>
          <p:nvGrpSpPr>
            <p:cNvPr id="3685" name="Google Shape;3685;p56"/>
            <p:cNvGrpSpPr/>
            <p:nvPr/>
          </p:nvGrpSpPr>
          <p:grpSpPr>
            <a:xfrm>
              <a:off x="3358415" y="3361302"/>
              <a:ext cx="441300" cy="1024695"/>
              <a:chOff x="3358415" y="3361302"/>
              <a:chExt cx="441300" cy="1024695"/>
            </a:xfrm>
          </p:grpSpPr>
          <p:sp>
            <p:nvSpPr>
              <p:cNvPr id="3686" name="Google Shape;368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6"/>
            <p:cNvGrpSpPr/>
            <p:nvPr/>
          </p:nvGrpSpPr>
          <p:grpSpPr>
            <a:xfrm>
              <a:off x="3838901" y="3361302"/>
              <a:ext cx="441300" cy="1024695"/>
              <a:chOff x="3838901" y="3361302"/>
              <a:chExt cx="441300" cy="1024695"/>
            </a:xfrm>
          </p:grpSpPr>
          <p:sp>
            <p:nvSpPr>
              <p:cNvPr id="3693" name="Google Shape;369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6"/>
            <p:cNvGrpSpPr/>
            <p:nvPr/>
          </p:nvGrpSpPr>
          <p:grpSpPr>
            <a:xfrm>
              <a:off x="4319387" y="3361302"/>
              <a:ext cx="441300" cy="1024695"/>
              <a:chOff x="4319387" y="3361302"/>
              <a:chExt cx="441300" cy="1024695"/>
            </a:xfrm>
          </p:grpSpPr>
          <p:sp>
            <p:nvSpPr>
              <p:cNvPr id="3700" name="Google Shape;370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4799873" y="3361302"/>
              <a:ext cx="441300" cy="1024695"/>
              <a:chOff x="4799873" y="3361302"/>
              <a:chExt cx="441300" cy="1024695"/>
            </a:xfrm>
          </p:grpSpPr>
          <p:sp>
            <p:nvSpPr>
              <p:cNvPr id="3707" name="Google Shape;370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6"/>
            <p:cNvGrpSpPr/>
            <p:nvPr/>
          </p:nvGrpSpPr>
          <p:grpSpPr>
            <a:xfrm>
              <a:off x="5280360" y="3361302"/>
              <a:ext cx="441300" cy="1024695"/>
              <a:chOff x="5280360" y="3361302"/>
              <a:chExt cx="441300" cy="1024695"/>
            </a:xfrm>
          </p:grpSpPr>
          <p:sp>
            <p:nvSpPr>
              <p:cNvPr id="3714" name="Google Shape;371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20" name="Google Shape;3720;p56"/>
          <p:cNvGraphicFramePr/>
          <p:nvPr/>
        </p:nvGraphicFramePr>
        <p:xfrm>
          <a:off x="711088" y="2130461"/>
          <a:ext cx="2403600" cy="881400"/>
        </p:xfrm>
        <a:graphic>
          <a:graphicData uri="http://schemas.openxmlformats.org/drawingml/2006/table">
            <a:tbl>
              <a:tblPr>
                <a:noFill/>
                <a:tableStyleId>{B76CFBF0-D778-4446-9643-E0E5D17C1E05}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21" name="Google Shape;3721;p56"/>
          <p:cNvGrpSpPr/>
          <p:nvPr/>
        </p:nvGrpSpPr>
        <p:grpSpPr>
          <a:xfrm>
            <a:off x="712613" y="3180186"/>
            <a:ext cx="2403614" cy="1005900"/>
            <a:chOff x="726450" y="3372825"/>
            <a:chExt cx="2403614" cy="1005900"/>
          </a:xfrm>
        </p:grpSpPr>
        <p:grpSp>
          <p:nvGrpSpPr>
            <p:cNvPr id="3722" name="Google Shape;3722;p56"/>
            <p:cNvGrpSpPr/>
            <p:nvPr/>
          </p:nvGrpSpPr>
          <p:grpSpPr>
            <a:xfrm>
              <a:off x="726450" y="3696000"/>
              <a:ext cx="2403614" cy="500898"/>
              <a:chOff x="726450" y="3696000"/>
              <a:chExt cx="2403614" cy="500898"/>
            </a:xfrm>
          </p:grpSpPr>
          <p:sp>
            <p:nvSpPr>
              <p:cNvPr id="3723" name="Google Shape;372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4" name="Google Shape;372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25" name="Google Shape;3725;p56"/>
            <p:cNvGrpSpPr/>
            <p:nvPr/>
          </p:nvGrpSpPr>
          <p:grpSpPr>
            <a:xfrm>
              <a:off x="1348050" y="3372825"/>
              <a:ext cx="1720425" cy="1005900"/>
              <a:chOff x="1348050" y="3372825"/>
              <a:chExt cx="1720425" cy="1005900"/>
            </a:xfrm>
          </p:grpSpPr>
          <p:sp>
            <p:nvSpPr>
              <p:cNvPr id="3726" name="Google Shape;372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7" name="Google Shape;372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8" name="Google Shape;372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29" name="Google Shape;372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30" name="Google Shape;373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31" name="Google Shape;3731;p56"/>
            <p:cNvGrpSpPr/>
            <p:nvPr/>
          </p:nvGrpSpPr>
          <p:grpSpPr>
            <a:xfrm>
              <a:off x="1455707" y="3731058"/>
              <a:ext cx="1491150" cy="417657"/>
              <a:chOff x="1455707" y="3731058"/>
              <a:chExt cx="1491150" cy="417657"/>
            </a:xfrm>
          </p:grpSpPr>
          <p:grpSp>
            <p:nvGrpSpPr>
              <p:cNvPr id="3732" name="Google Shape;3732;p56"/>
              <p:cNvGrpSpPr/>
              <p:nvPr/>
            </p:nvGrpSpPr>
            <p:grpSpPr>
              <a:xfrm>
                <a:off x="1472938" y="3745828"/>
                <a:ext cx="72126" cy="53788"/>
                <a:chOff x="1472938" y="3745828"/>
                <a:chExt cx="72126" cy="53788"/>
              </a:xfrm>
            </p:grpSpPr>
            <p:sp>
              <p:nvSpPr>
                <p:cNvPr id="3733" name="Google Shape;373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6"/>
              <p:cNvGrpSpPr/>
              <p:nvPr/>
            </p:nvGrpSpPr>
            <p:grpSpPr>
              <a:xfrm>
                <a:off x="1819181" y="4089633"/>
                <a:ext cx="72126" cy="53788"/>
                <a:chOff x="1819181" y="4089633"/>
                <a:chExt cx="72126" cy="53788"/>
              </a:xfrm>
            </p:grpSpPr>
            <p:sp>
              <p:nvSpPr>
                <p:cNvPr id="3736" name="Google Shape;373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1455707" y="4084171"/>
                <a:ext cx="64321" cy="64544"/>
                <a:chOff x="1455707" y="4084171"/>
                <a:chExt cx="64321" cy="64544"/>
              </a:xfrm>
            </p:grpSpPr>
            <p:sp>
              <p:nvSpPr>
                <p:cNvPr id="3739" name="Google Shape;373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1818610" y="3731058"/>
                <a:ext cx="64321" cy="64544"/>
                <a:chOff x="1818610" y="3731058"/>
                <a:chExt cx="64321" cy="64544"/>
              </a:xfrm>
            </p:grpSpPr>
            <p:sp>
              <p:nvSpPr>
                <p:cNvPr id="3742" name="Google Shape;374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6"/>
              <p:cNvGrpSpPr/>
              <p:nvPr/>
            </p:nvGrpSpPr>
            <p:grpSpPr>
              <a:xfrm>
                <a:off x="2172491" y="4089633"/>
                <a:ext cx="72126" cy="53788"/>
                <a:chOff x="2172491" y="4089633"/>
                <a:chExt cx="72126" cy="53788"/>
              </a:xfrm>
            </p:grpSpPr>
            <p:sp>
              <p:nvSpPr>
                <p:cNvPr id="3745" name="Google Shape;374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6"/>
              <p:cNvGrpSpPr/>
              <p:nvPr/>
            </p:nvGrpSpPr>
            <p:grpSpPr>
              <a:xfrm>
                <a:off x="2171920" y="3731058"/>
                <a:ext cx="64321" cy="64544"/>
                <a:chOff x="2171920" y="3731058"/>
                <a:chExt cx="64321" cy="64544"/>
              </a:xfrm>
            </p:grpSpPr>
            <p:sp>
              <p:nvSpPr>
                <p:cNvPr id="3748" name="Google Shape;374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6"/>
              <p:cNvGrpSpPr/>
              <p:nvPr/>
            </p:nvGrpSpPr>
            <p:grpSpPr>
              <a:xfrm>
                <a:off x="2874730" y="3745828"/>
                <a:ext cx="72126" cy="53788"/>
                <a:chOff x="2874730" y="3745828"/>
                <a:chExt cx="72126" cy="53788"/>
              </a:xfrm>
            </p:grpSpPr>
            <p:sp>
              <p:nvSpPr>
                <p:cNvPr id="3751" name="Google Shape;375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2878589" y="4081481"/>
                <a:ext cx="64321" cy="64544"/>
                <a:chOff x="2878589" y="4081481"/>
                <a:chExt cx="64321" cy="64544"/>
              </a:xfrm>
            </p:grpSpPr>
            <p:sp>
              <p:nvSpPr>
                <p:cNvPr id="3754" name="Google Shape;375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6"/>
              <p:cNvGrpSpPr/>
              <p:nvPr/>
            </p:nvGrpSpPr>
            <p:grpSpPr>
              <a:xfrm>
                <a:off x="2525796" y="4089633"/>
                <a:ext cx="72126" cy="53788"/>
                <a:chOff x="2525796" y="4089633"/>
                <a:chExt cx="72126" cy="53788"/>
              </a:xfrm>
            </p:grpSpPr>
            <p:sp>
              <p:nvSpPr>
                <p:cNvPr id="3757" name="Google Shape;375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6"/>
              <p:cNvGrpSpPr/>
              <p:nvPr/>
            </p:nvGrpSpPr>
            <p:grpSpPr>
              <a:xfrm>
                <a:off x="2525225" y="3731058"/>
                <a:ext cx="64321" cy="64544"/>
                <a:chOff x="2525225" y="3731058"/>
                <a:chExt cx="64321" cy="64544"/>
              </a:xfrm>
            </p:grpSpPr>
            <p:sp>
              <p:nvSpPr>
                <p:cNvPr id="3760" name="Google Shape;376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6" name="Google Shape;3766;p57"/>
          <p:cNvGrpSpPr/>
          <p:nvPr/>
        </p:nvGrpSpPr>
        <p:grpSpPr>
          <a:xfrm>
            <a:off x="5780153" y="1859606"/>
            <a:ext cx="671400" cy="674856"/>
            <a:chOff x="5780148" y="1859605"/>
            <a:chExt cx="671400" cy="674856"/>
          </a:xfrm>
        </p:grpSpPr>
        <p:sp>
          <p:nvSpPr>
            <p:cNvPr id="3767" name="Google Shape;376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716996" y="971307"/>
            <a:ext cx="845921" cy="690752"/>
            <a:chOff x="732428" y="1198513"/>
            <a:chExt cx="845921" cy="690752"/>
          </a:xfrm>
        </p:grpSpPr>
        <p:grpSp>
          <p:nvGrpSpPr>
            <p:cNvPr id="3772" name="Google Shape;3772;p57"/>
            <p:cNvGrpSpPr/>
            <p:nvPr/>
          </p:nvGrpSpPr>
          <p:grpSpPr>
            <a:xfrm>
              <a:off x="823030" y="1198513"/>
              <a:ext cx="755319" cy="690752"/>
              <a:chOff x="823030" y="1198513"/>
              <a:chExt cx="755319" cy="690752"/>
            </a:xfrm>
          </p:grpSpPr>
          <p:sp>
            <p:nvSpPr>
              <p:cNvPr id="3773" name="Google Shape;377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732428" y="1239937"/>
              <a:ext cx="739912" cy="607886"/>
              <a:chOff x="732428" y="1239937"/>
              <a:chExt cx="739912" cy="607886"/>
            </a:xfrm>
          </p:grpSpPr>
          <p:sp>
            <p:nvSpPr>
              <p:cNvPr id="3776" name="Google Shape;377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7"/>
            <p:cNvGrpSpPr/>
            <p:nvPr/>
          </p:nvGrpSpPr>
          <p:grpSpPr>
            <a:xfrm>
              <a:off x="732428" y="1277018"/>
              <a:ext cx="702832" cy="533758"/>
              <a:chOff x="732428" y="1277018"/>
              <a:chExt cx="702832" cy="533758"/>
            </a:xfrm>
          </p:grpSpPr>
          <p:sp>
            <p:nvSpPr>
              <p:cNvPr id="3779" name="Google Shape;377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7"/>
            <p:cNvGrpSpPr/>
            <p:nvPr/>
          </p:nvGrpSpPr>
          <p:grpSpPr>
            <a:xfrm>
              <a:off x="931170" y="1306653"/>
              <a:ext cx="647179" cy="474455"/>
              <a:chOff x="931170" y="1306653"/>
              <a:chExt cx="647179" cy="474455"/>
            </a:xfrm>
          </p:grpSpPr>
          <p:sp>
            <p:nvSpPr>
              <p:cNvPr id="3782" name="Google Shape;378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7"/>
          <p:cNvGrpSpPr/>
          <p:nvPr/>
        </p:nvGrpSpPr>
        <p:grpSpPr>
          <a:xfrm>
            <a:off x="3948605" y="971313"/>
            <a:ext cx="634656" cy="699982"/>
            <a:chOff x="5985650" y="2860025"/>
            <a:chExt cx="1396075" cy="1539775"/>
          </a:xfrm>
        </p:grpSpPr>
        <p:sp>
          <p:nvSpPr>
            <p:cNvPr id="3786" name="Google Shape;378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7"/>
          <p:cNvGrpSpPr/>
          <p:nvPr/>
        </p:nvGrpSpPr>
        <p:grpSpPr>
          <a:xfrm>
            <a:off x="4704254" y="971307"/>
            <a:ext cx="725845" cy="699975"/>
            <a:chOff x="4249973" y="1201875"/>
            <a:chExt cx="1958568" cy="1888762"/>
          </a:xfrm>
        </p:grpSpPr>
        <p:sp>
          <p:nvSpPr>
            <p:cNvPr id="3819" name="Google Shape;381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57"/>
            <p:cNvGrpSpPr/>
            <p:nvPr/>
          </p:nvGrpSpPr>
          <p:grpSpPr>
            <a:xfrm>
              <a:off x="5853086" y="1789142"/>
              <a:ext cx="355454" cy="1048099"/>
              <a:chOff x="5576108" y="2016725"/>
              <a:chExt cx="565200" cy="1666560"/>
            </a:xfrm>
          </p:grpSpPr>
          <p:sp>
            <p:nvSpPr>
              <p:cNvPr id="3821" name="Google Shape;382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2" name="Google Shape;382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7"/>
            <p:cNvGrpSpPr/>
            <p:nvPr/>
          </p:nvGrpSpPr>
          <p:grpSpPr>
            <a:xfrm>
              <a:off x="4869455" y="2691676"/>
              <a:ext cx="1013897" cy="398961"/>
              <a:chOff x="4012057" y="3451825"/>
              <a:chExt cx="1612175" cy="634379"/>
            </a:xfrm>
          </p:grpSpPr>
          <p:sp>
            <p:nvSpPr>
              <p:cNvPr id="3824" name="Google Shape;382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5" name="Google Shape;382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7"/>
            <p:cNvGrpSpPr/>
            <p:nvPr/>
          </p:nvGrpSpPr>
          <p:grpSpPr>
            <a:xfrm>
              <a:off x="4276937" y="2155961"/>
              <a:ext cx="651965" cy="891358"/>
              <a:chOff x="3069908" y="2599997"/>
              <a:chExt cx="1036675" cy="1417328"/>
            </a:xfrm>
          </p:grpSpPr>
          <p:sp>
            <p:nvSpPr>
              <p:cNvPr id="3827" name="Google Shape;382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28" name="Google Shape;382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7"/>
            <p:cNvGrpSpPr/>
            <p:nvPr/>
          </p:nvGrpSpPr>
          <p:grpSpPr>
            <a:xfrm>
              <a:off x="5054918" y="1201875"/>
              <a:ext cx="999548" cy="602711"/>
              <a:chOff x="4306958" y="1082925"/>
              <a:chExt cx="1589359" cy="958358"/>
            </a:xfrm>
          </p:grpSpPr>
          <p:sp>
            <p:nvSpPr>
              <p:cNvPr id="3830" name="Google Shape;383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1" name="Google Shape;383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7"/>
            <p:cNvGrpSpPr/>
            <p:nvPr/>
          </p:nvGrpSpPr>
          <p:grpSpPr>
            <a:xfrm>
              <a:off x="4249973" y="1303451"/>
              <a:ext cx="799317" cy="841334"/>
              <a:chOff x="3027033" y="1244439"/>
              <a:chExt cx="1270977" cy="1337786"/>
            </a:xfrm>
          </p:grpSpPr>
          <p:sp>
            <p:nvSpPr>
              <p:cNvPr id="3833" name="Google Shape;383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4" name="Google Shape;383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5" name="Google Shape;3835;p57"/>
          <p:cNvGrpSpPr/>
          <p:nvPr/>
        </p:nvGrpSpPr>
        <p:grpSpPr>
          <a:xfrm>
            <a:off x="4057119" y="1858087"/>
            <a:ext cx="750769" cy="683784"/>
            <a:chOff x="4204684" y="2104422"/>
            <a:chExt cx="699822" cy="637382"/>
          </a:xfrm>
        </p:grpSpPr>
        <p:grpSp>
          <p:nvGrpSpPr>
            <p:cNvPr id="3836" name="Google Shape;3836;p57"/>
            <p:cNvGrpSpPr/>
            <p:nvPr/>
          </p:nvGrpSpPr>
          <p:grpSpPr>
            <a:xfrm>
              <a:off x="4204684" y="2430067"/>
              <a:ext cx="342957" cy="311738"/>
              <a:chOff x="4204684" y="2430067"/>
              <a:chExt cx="342957" cy="311738"/>
            </a:xfrm>
          </p:grpSpPr>
          <p:sp>
            <p:nvSpPr>
              <p:cNvPr id="3837" name="Google Shape;383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7"/>
            <p:cNvGrpSpPr/>
            <p:nvPr/>
          </p:nvGrpSpPr>
          <p:grpSpPr>
            <a:xfrm>
              <a:off x="4561586" y="2430067"/>
              <a:ext cx="342920" cy="311738"/>
              <a:chOff x="4561586" y="2430067"/>
              <a:chExt cx="342920" cy="311738"/>
            </a:xfrm>
          </p:grpSpPr>
          <p:sp>
            <p:nvSpPr>
              <p:cNvPr id="3840" name="Google Shape;384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7"/>
            <p:cNvGrpSpPr/>
            <p:nvPr/>
          </p:nvGrpSpPr>
          <p:grpSpPr>
            <a:xfrm>
              <a:off x="4561586" y="2104422"/>
              <a:ext cx="342920" cy="311738"/>
              <a:chOff x="4561586" y="2104422"/>
              <a:chExt cx="342920" cy="311738"/>
            </a:xfrm>
          </p:grpSpPr>
          <p:sp>
            <p:nvSpPr>
              <p:cNvPr id="3843" name="Google Shape;384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7"/>
            <p:cNvGrpSpPr/>
            <p:nvPr/>
          </p:nvGrpSpPr>
          <p:grpSpPr>
            <a:xfrm>
              <a:off x="4204684" y="2104422"/>
              <a:ext cx="342957" cy="311664"/>
              <a:chOff x="4204684" y="2104422"/>
              <a:chExt cx="342957" cy="311664"/>
            </a:xfrm>
          </p:grpSpPr>
          <p:sp>
            <p:nvSpPr>
              <p:cNvPr id="3846" name="Google Shape;384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8" name="Google Shape;3848;p57"/>
          <p:cNvGrpSpPr/>
          <p:nvPr/>
        </p:nvGrpSpPr>
        <p:grpSpPr>
          <a:xfrm>
            <a:off x="5521552" y="971301"/>
            <a:ext cx="660591" cy="688867"/>
            <a:chOff x="5830645" y="1267368"/>
            <a:chExt cx="530340" cy="553040"/>
          </a:xfrm>
        </p:grpSpPr>
        <p:sp>
          <p:nvSpPr>
            <p:cNvPr id="3849" name="Google Shape;384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57"/>
            <p:cNvGrpSpPr/>
            <p:nvPr/>
          </p:nvGrpSpPr>
          <p:grpSpPr>
            <a:xfrm>
              <a:off x="5830645" y="1267368"/>
              <a:ext cx="259743" cy="269909"/>
              <a:chOff x="5830645" y="1267368"/>
              <a:chExt cx="259743" cy="269909"/>
            </a:xfrm>
          </p:grpSpPr>
          <p:sp>
            <p:nvSpPr>
              <p:cNvPr id="3851" name="Google Shape;385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7"/>
            <p:cNvGrpSpPr/>
            <p:nvPr/>
          </p:nvGrpSpPr>
          <p:grpSpPr>
            <a:xfrm>
              <a:off x="6101293" y="1267368"/>
              <a:ext cx="259692" cy="269909"/>
              <a:chOff x="6101293" y="1267368"/>
              <a:chExt cx="259692" cy="269909"/>
            </a:xfrm>
          </p:grpSpPr>
          <p:sp>
            <p:nvSpPr>
              <p:cNvPr id="3854" name="Google Shape;385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7"/>
            <p:cNvGrpSpPr/>
            <p:nvPr/>
          </p:nvGrpSpPr>
          <p:grpSpPr>
            <a:xfrm>
              <a:off x="5830645" y="1550500"/>
              <a:ext cx="259692" cy="269909"/>
              <a:chOff x="5830645" y="1550500"/>
              <a:chExt cx="259692" cy="269909"/>
            </a:xfrm>
          </p:grpSpPr>
          <p:sp>
            <p:nvSpPr>
              <p:cNvPr id="3857" name="Google Shape;385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7"/>
            <p:cNvGrpSpPr/>
            <p:nvPr/>
          </p:nvGrpSpPr>
          <p:grpSpPr>
            <a:xfrm>
              <a:off x="6101293" y="1550500"/>
              <a:ext cx="259692" cy="269909"/>
              <a:chOff x="6101293" y="1550500"/>
              <a:chExt cx="259692" cy="269909"/>
            </a:xfrm>
          </p:grpSpPr>
          <p:sp>
            <p:nvSpPr>
              <p:cNvPr id="3860" name="Google Shape;386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57"/>
          <p:cNvGrpSpPr/>
          <p:nvPr/>
        </p:nvGrpSpPr>
        <p:grpSpPr>
          <a:xfrm>
            <a:off x="723705" y="1861761"/>
            <a:ext cx="697154" cy="679574"/>
            <a:chOff x="2679875" y="2361475"/>
            <a:chExt cx="780425" cy="760575"/>
          </a:xfrm>
        </p:grpSpPr>
        <p:sp>
          <p:nvSpPr>
            <p:cNvPr id="3863" name="Google Shape;386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7"/>
          <p:cNvGrpSpPr/>
          <p:nvPr/>
        </p:nvGrpSpPr>
        <p:grpSpPr>
          <a:xfrm>
            <a:off x="3122864" y="971353"/>
            <a:ext cx="735829" cy="684547"/>
            <a:chOff x="3351965" y="1148808"/>
            <a:chExt cx="750770" cy="698375"/>
          </a:xfrm>
        </p:grpSpPr>
        <p:grpSp>
          <p:nvGrpSpPr>
            <p:cNvPr id="3870" name="Google Shape;3870;p57"/>
            <p:cNvGrpSpPr/>
            <p:nvPr/>
          </p:nvGrpSpPr>
          <p:grpSpPr>
            <a:xfrm>
              <a:off x="3586796" y="1148808"/>
              <a:ext cx="294857" cy="286830"/>
              <a:chOff x="3750225" y="1774000"/>
              <a:chExt cx="149575" cy="145525"/>
            </a:xfrm>
          </p:grpSpPr>
          <p:sp>
            <p:nvSpPr>
              <p:cNvPr id="3871" name="Google Shape;387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3779245" y="1375768"/>
              <a:ext cx="323490" cy="286978"/>
              <a:chOff x="3847850" y="1889150"/>
              <a:chExt cx="164100" cy="145600"/>
            </a:xfrm>
          </p:grpSpPr>
          <p:sp>
            <p:nvSpPr>
              <p:cNvPr id="3874" name="Google Shape;387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7"/>
            <p:cNvGrpSpPr/>
            <p:nvPr/>
          </p:nvGrpSpPr>
          <p:grpSpPr>
            <a:xfrm>
              <a:off x="3351965" y="1330435"/>
              <a:ext cx="295449" cy="285401"/>
              <a:chOff x="3631100" y="1866150"/>
              <a:chExt cx="149875" cy="144800"/>
            </a:xfrm>
          </p:grpSpPr>
          <p:sp>
            <p:nvSpPr>
              <p:cNvPr id="3877" name="Google Shape;387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7"/>
            <p:cNvGrpSpPr/>
            <p:nvPr/>
          </p:nvGrpSpPr>
          <p:grpSpPr>
            <a:xfrm>
              <a:off x="3548208" y="1560352"/>
              <a:ext cx="294808" cy="286830"/>
              <a:chOff x="3730650" y="1982800"/>
              <a:chExt cx="149550" cy="145525"/>
            </a:xfrm>
          </p:grpSpPr>
          <p:sp>
            <p:nvSpPr>
              <p:cNvPr id="3880" name="Google Shape;388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7"/>
          <p:cNvGrpSpPr/>
          <p:nvPr/>
        </p:nvGrpSpPr>
        <p:grpSpPr>
          <a:xfrm>
            <a:off x="7624517" y="971307"/>
            <a:ext cx="804565" cy="677795"/>
            <a:chOff x="7636443" y="1204988"/>
            <a:chExt cx="804565" cy="677795"/>
          </a:xfrm>
        </p:grpSpPr>
        <p:grpSp>
          <p:nvGrpSpPr>
            <p:cNvPr id="3883" name="Google Shape;3883;p57"/>
            <p:cNvGrpSpPr/>
            <p:nvPr/>
          </p:nvGrpSpPr>
          <p:grpSpPr>
            <a:xfrm>
              <a:off x="7636443" y="1509705"/>
              <a:ext cx="804565" cy="373078"/>
              <a:chOff x="7636443" y="1509705"/>
              <a:chExt cx="804565" cy="373078"/>
            </a:xfrm>
          </p:grpSpPr>
          <p:sp>
            <p:nvSpPr>
              <p:cNvPr id="3884" name="Google Shape;388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7636443" y="1408133"/>
              <a:ext cx="804565" cy="373078"/>
              <a:chOff x="7636443" y="1408133"/>
              <a:chExt cx="804565" cy="373078"/>
            </a:xfrm>
          </p:grpSpPr>
          <p:sp>
            <p:nvSpPr>
              <p:cNvPr id="3887" name="Google Shape;388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7636443" y="1306560"/>
              <a:ext cx="804565" cy="373078"/>
              <a:chOff x="7636443" y="1306560"/>
              <a:chExt cx="804565" cy="373078"/>
            </a:xfrm>
          </p:grpSpPr>
          <p:sp>
            <p:nvSpPr>
              <p:cNvPr id="3890" name="Google Shape;389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7636443" y="1204988"/>
              <a:ext cx="804565" cy="373078"/>
              <a:chOff x="7636443" y="1204988"/>
              <a:chExt cx="804565" cy="373078"/>
            </a:xfrm>
          </p:grpSpPr>
          <p:sp>
            <p:nvSpPr>
              <p:cNvPr id="3893" name="Google Shape;389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57"/>
          <p:cNvGrpSpPr/>
          <p:nvPr/>
        </p:nvGrpSpPr>
        <p:grpSpPr>
          <a:xfrm>
            <a:off x="4963363" y="1878721"/>
            <a:ext cx="661339" cy="661188"/>
            <a:chOff x="3990000" y="975400"/>
            <a:chExt cx="3934200" cy="3933300"/>
          </a:xfrm>
        </p:grpSpPr>
        <p:sp>
          <p:nvSpPr>
            <p:cNvPr id="3896" name="Google Shape;389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6607011" y="1857359"/>
            <a:ext cx="868881" cy="684241"/>
            <a:chOff x="6598259" y="2078634"/>
            <a:chExt cx="868881" cy="684241"/>
          </a:xfrm>
        </p:grpSpPr>
        <p:sp>
          <p:nvSpPr>
            <p:cNvPr id="3901" name="Google Shape;390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57"/>
            <p:cNvGrpSpPr/>
            <p:nvPr/>
          </p:nvGrpSpPr>
          <p:grpSpPr>
            <a:xfrm>
              <a:off x="6808175" y="2078634"/>
              <a:ext cx="452229" cy="684241"/>
              <a:chOff x="6808175" y="2078634"/>
              <a:chExt cx="452229" cy="684241"/>
            </a:xfrm>
          </p:grpSpPr>
          <p:sp>
            <p:nvSpPr>
              <p:cNvPr id="3908" name="Google Shape;390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57"/>
              <p:cNvGrpSpPr/>
              <p:nvPr/>
            </p:nvGrpSpPr>
            <p:grpSpPr>
              <a:xfrm>
                <a:off x="6821586" y="2078634"/>
                <a:ext cx="426871" cy="684241"/>
                <a:chOff x="6821586" y="2078634"/>
                <a:chExt cx="426871" cy="684241"/>
              </a:xfrm>
            </p:grpSpPr>
            <p:grpSp>
              <p:nvGrpSpPr>
                <p:cNvPr id="3915" name="Google Shape;3915;p57"/>
                <p:cNvGrpSpPr/>
                <p:nvPr/>
              </p:nvGrpSpPr>
              <p:grpSpPr>
                <a:xfrm>
                  <a:off x="6821586" y="2078634"/>
                  <a:ext cx="426871" cy="684241"/>
                  <a:chOff x="6821586" y="2078634"/>
                  <a:chExt cx="426871" cy="684241"/>
                </a:xfrm>
              </p:grpSpPr>
              <p:sp>
                <p:nvSpPr>
                  <p:cNvPr id="3916" name="Google Shape;391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1" name="Google Shape;3941;p57"/>
          <p:cNvGrpSpPr/>
          <p:nvPr/>
        </p:nvGrpSpPr>
        <p:grpSpPr>
          <a:xfrm>
            <a:off x="716994" y="3531369"/>
            <a:ext cx="1340789" cy="640830"/>
            <a:chOff x="238125" y="1151100"/>
            <a:chExt cx="7139450" cy="3412300"/>
          </a:xfrm>
        </p:grpSpPr>
        <p:sp>
          <p:nvSpPr>
            <p:cNvPr id="3942" name="Google Shape;394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5584217" y="2734650"/>
            <a:ext cx="985357" cy="585764"/>
            <a:chOff x="5145061" y="2881789"/>
            <a:chExt cx="1107641" cy="658458"/>
          </a:xfrm>
        </p:grpSpPr>
        <p:grpSp>
          <p:nvGrpSpPr>
            <p:cNvPr id="3955" name="Google Shape;3955;p57"/>
            <p:cNvGrpSpPr/>
            <p:nvPr/>
          </p:nvGrpSpPr>
          <p:grpSpPr>
            <a:xfrm>
              <a:off x="5722989" y="3244587"/>
              <a:ext cx="529713" cy="295659"/>
              <a:chOff x="5722989" y="3244587"/>
              <a:chExt cx="529713" cy="295659"/>
            </a:xfrm>
          </p:grpSpPr>
          <p:sp>
            <p:nvSpPr>
              <p:cNvPr id="3956" name="Google Shape;395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57" name="Google Shape;395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58" name="Google Shape;3958;p57"/>
            <p:cNvGrpSpPr/>
            <p:nvPr/>
          </p:nvGrpSpPr>
          <p:grpSpPr>
            <a:xfrm>
              <a:off x="5145061" y="3244587"/>
              <a:ext cx="536807" cy="295659"/>
              <a:chOff x="5145061" y="3244587"/>
              <a:chExt cx="536807" cy="295659"/>
            </a:xfrm>
          </p:grpSpPr>
          <p:sp>
            <p:nvSpPr>
              <p:cNvPr id="3959" name="Google Shape;395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0" name="Google Shape;396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1" name="Google Shape;3961;p57"/>
            <p:cNvGrpSpPr/>
            <p:nvPr/>
          </p:nvGrpSpPr>
          <p:grpSpPr>
            <a:xfrm>
              <a:off x="5341327" y="2898245"/>
              <a:ext cx="532309" cy="614891"/>
              <a:chOff x="5341327" y="2898245"/>
              <a:chExt cx="532309" cy="614891"/>
            </a:xfrm>
          </p:grpSpPr>
          <p:sp>
            <p:nvSpPr>
              <p:cNvPr id="3962" name="Google Shape;396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3" name="Google Shape;396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64" name="Google Shape;3964;p57"/>
            <p:cNvGrpSpPr/>
            <p:nvPr/>
          </p:nvGrpSpPr>
          <p:grpSpPr>
            <a:xfrm>
              <a:off x="5532290" y="2881789"/>
              <a:ext cx="620516" cy="305456"/>
              <a:chOff x="5532290" y="2881789"/>
              <a:chExt cx="620516" cy="305456"/>
            </a:xfrm>
          </p:grpSpPr>
          <p:sp>
            <p:nvSpPr>
              <p:cNvPr id="3965" name="Google Shape;396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66" name="Google Shape;396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67" name="Google Shape;3967;p57"/>
          <p:cNvGrpSpPr/>
          <p:nvPr/>
        </p:nvGrpSpPr>
        <p:grpSpPr>
          <a:xfrm>
            <a:off x="8163140" y="3526708"/>
            <a:ext cx="269068" cy="645491"/>
            <a:chOff x="7026852" y="3311869"/>
            <a:chExt cx="434331" cy="1041954"/>
          </a:xfrm>
        </p:grpSpPr>
        <p:sp>
          <p:nvSpPr>
            <p:cNvPr id="3968" name="Google Shape;396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7"/>
          <p:cNvGrpSpPr/>
          <p:nvPr/>
        </p:nvGrpSpPr>
        <p:grpSpPr>
          <a:xfrm>
            <a:off x="6179721" y="3565945"/>
            <a:ext cx="293882" cy="293836"/>
            <a:chOff x="4873519" y="3311869"/>
            <a:chExt cx="499374" cy="499296"/>
          </a:xfrm>
        </p:grpSpPr>
        <p:sp>
          <p:nvSpPr>
            <p:cNvPr id="3972" name="Google Shape;397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6179721" y="3878317"/>
            <a:ext cx="293882" cy="293882"/>
            <a:chOff x="4873519" y="3875839"/>
            <a:chExt cx="499374" cy="499374"/>
          </a:xfrm>
        </p:grpSpPr>
        <p:sp>
          <p:nvSpPr>
            <p:cNvPr id="3975" name="Google Shape;397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2410248" y="1850269"/>
            <a:ext cx="698104" cy="698208"/>
            <a:chOff x="2565073" y="2075876"/>
            <a:chExt cx="672482" cy="672518"/>
          </a:xfrm>
        </p:grpSpPr>
        <p:sp>
          <p:nvSpPr>
            <p:cNvPr id="3978" name="Google Shape;397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7"/>
          <p:cNvGrpSpPr/>
          <p:nvPr/>
        </p:nvGrpSpPr>
        <p:grpSpPr>
          <a:xfrm>
            <a:off x="5633660" y="3534870"/>
            <a:ext cx="438354" cy="637329"/>
            <a:chOff x="1697726" y="3244179"/>
            <a:chExt cx="788124" cy="1146069"/>
          </a:xfrm>
        </p:grpSpPr>
        <p:sp>
          <p:nvSpPr>
            <p:cNvPr id="3985" name="Google Shape;398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7"/>
          <p:cNvGrpSpPr/>
          <p:nvPr/>
        </p:nvGrpSpPr>
        <p:grpSpPr>
          <a:xfrm>
            <a:off x="7634874" y="1863232"/>
            <a:ext cx="799565" cy="670282"/>
            <a:chOff x="7617850" y="2063282"/>
            <a:chExt cx="799565" cy="670282"/>
          </a:xfrm>
        </p:grpSpPr>
        <p:cxnSp>
          <p:nvCxnSpPr>
            <p:cNvPr id="3989" name="Google Shape;398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0" name="Google Shape;399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1" name="Google Shape;399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2" name="Google Shape;399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93" name="Google Shape;399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94" name="Google Shape;399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95" name="Google Shape;3995;p57"/>
            <p:cNvGrpSpPr/>
            <p:nvPr/>
          </p:nvGrpSpPr>
          <p:grpSpPr>
            <a:xfrm>
              <a:off x="7734309" y="2063282"/>
              <a:ext cx="570957" cy="620095"/>
              <a:chOff x="7734309" y="2063282"/>
              <a:chExt cx="570957" cy="620095"/>
            </a:xfrm>
          </p:grpSpPr>
          <p:grpSp>
            <p:nvGrpSpPr>
              <p:cNvPr id="3996" name="Google Shape;3996;p57"/>
              <p:cNvGrpSpPr/>
              <p:nvPr/>
            </p:nvGrpSpPr>
            <p:grpSpPr>
              <a:xfrm>
                <a:off x="8031573" y="2063282"/>
                <a:ext cx="273693" cy="620095"/>
                <a:chOff x="8031573" y="2063282"/>
                <a:chExt cx="273693" cy="620095"/>
              </a:xfrm>
            </p:grpSpPr>
            <p:sp>
              <p:nvSpPr>
                <p:cNvPr id="3997" name="Google Shape;399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flipH="1">
                <a:off x="7734309" y="2063282"/>
                <a:ext cx="273693" cy="620095"/>
                <a:chOff x="8031573" y="2063282"/>
                <a:chExt cx="273693" cy="620095"/>
              </a:xfrm>
            </p:grpSpPr>
            <p:sp>
              <p:nvSpPr>
                <p:cNvPr id="4002" name="Google Shape;400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06" name="Google Shape;400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7821480" y="2716716"/>
            <a:ext cx="602567" cy="601884"/>
            <a:chOff x="1186975" y="238125"/>
            <a:chExt cx="5244275" cy="5238325"/>
          </a:xfrm>
        </p:grpSpPr>
        <p:sp>
          <p:nvSpPr>
            <p:cNvPr id="4009" name="Google Shape;400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7"/>
          <p:cNvGrpSpPr/>
          <p:nvPr/>
        </p:nvGrpSpPr>
        <p:grpSpPr>
          <a:xfrm>
            <a:off x="3264218" y="1856199"/>
            <a:ext cx="651848" cy="687338"/>
            <a:chOff x="3400515" y="2056248"/>
            <a:chExt cx="698134" cy="735987"/>
          </a:xfrm>
        </p:grpSpPr>
        <p:grpSp>
          <p:nvGrpSpPr>
            <p:cNvPr id="4014" name="Google Shape;4014;p57"/>
            <p:cNvGrpSpPr/>
            <p:nvPr/>
          </p:nvGrpSpPr>
          <p:grpSpPr>
            <a:xfrm>
              <a:off x="3400515" y="2283913"/>
              <a:ext cx="312919" cy="219900"/>
              <a:chOff x="3400515" y="2283913"/>
              <a:chExt cx="312919" cy="219900"/>
            </a:xfrm>
          </p:grpSpPr>
          <p:sp>
            <p:nvSpPr>
              <p:cNvPr id="4015" name="Google Shape;401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6" name="Google Shape;401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17" name="Google Shape;4017;p57"/>
            <p:cNvGrpSpPr/>
            <p:nvPr/>
          </p:nvGrpSpPr>
          <p:grpSpPr>
            <a:xfrm>
              <a:off x="3547823" y="2461089"/>
              <a:ext cx="219900" cy="331146"/>
              <a:chOff x="3547823" y="2461089"/>
              <a:chExt cx="219900" cy="331146"/>
            </a:xfrm>
          </p:grpSpPr>
          <p:sp>
            <p:nvSpPr>
              <p:cNvPr id="4018" name="Google Shape;401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19" name="Google Shape;401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20" name="Google Shape;4020;p57"/>
            <p:cNvGrpSpPr/>
            <p:nvPr/>
          </p:nvGrpSpPr>
          <p:grpSpPr>
            <a:xfrm>
              <a:off x="3734138" y="2461089"/>
              <a:ext cx="219900" cy="331146"/>
              <a:chOff x="3734138" y="2461089"/>
              <a:chExt cx="219900" cy="331146"/>
            </a:xfrm>
          </p:grpSpPr>
          <p:sp>
            <p:nvSpPr>
              <p:cNvPr id="4021" name="Google Shape;402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2" name="Google Shape;402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23" name="Google Shape;4023;p57"/>
            <p:cNvGrpSpPr/>
            <p:nvPr/>
          </p:nvGrpSpPr>
          <p:grpSpPr>
            <a:xfrm>
              <a:off x="3787560" y="2281742"/>
              <a:ext cx="311089" cy="219900"/>
              <a:chOff x="3787560" y="2281742"/>
              <a:chExt cx="311089" cy="219900"/>
            </a:xfrm>
          </p:grpSpPr>
          <p:sp>
            <p:nvSpPr>
              <p:cNvPr id="4024" name="Google Shape;402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25" name="Google Shape;402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26" name="Google Shape;4026;p57"/>
            <p:cNvGrpSpPr/>
            <p:nvPr/>
          </p:nvGrpSpPr>
          <p:grpSpPr>
            <a:xfrm>
              <a:off x="3637290" y="2056248"/>
              <a:ext cx="219900" cy="330736"/>
              <a:chOff x="3637290" y="2056248"/>
              <a:chExt cx="219900" cy="330736"/>
            </a:xfrm>
          </p:grpSpPr>
          <p:sp>
            <p:nvSpPr>
              <p:cNvPr id="4027" name="Google Shape;402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28" name="Google Shape;402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29" name="Google Shape;4029;p57"/>
          <p:cNvGrpSpPr/>
          <p:nvPr/>
        </p:nvGrpSpPr>
        <p:grpSpPr>
          <a:xfrm>
            <a:off x="2555923" y="2726206"/>
            <a:ext cx="1268144" cy="592394"/>
            <a:chOff x="238125" y="1188750"/>
            <a:chExt cx="7140450" cy="3335550"/>
          </a:xfrm>
        </p:grpSpPr>
        <p:sp>
          <p:nvSpPr>
            <p:cNvPr id="4030" name="Google Shape;403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7"/>
          <p:cNvGrpSpPr/>
          <p:nvPr/>
        </p:nvGrpSpPr>
        <p:grpSpPr>
          <a:xfrm>
            <a:off x="6663824" y="2728360"/>
            <a:ext cx="1053944" cy="590147"/>
            <a:chOff x="238125" y="1335475"/>
            <a:chExt cx="5418735" cy="3034175"/>
          </a:xfrm>
        </p:grpSpPr>
        <p:sp>
          <p:nvSpPr>
            <p:cNvPr id="4036" name="Google Shape;403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7"/>
          <p:cNvGrpSpPr/>
          <p:nvPr/>
        </p:nvGrpSpPr>
        <p:grpSpPr>
          <a:xfrm>
            <a:off x="4094633" y="3533260"/>
            <a:ext cx="1268207" cy="638939"/>
            <a:chOff x="3967651" y="3645904"/>
            <a:chExt cx="1479304" cy="745292"/>
          </a:xfrm>
        </p:grpSpPr>
        <p:grpSp>
          <p:nvGrpSpPr>
            <p:cNvPr id="4040" name="Google Shape;4040;p57"/>
            <p:cNvGrpSpPr/>
            <p:nvPr/>
          </p:nvGrpSpPr>
          <p:grpSpPr>
            <a:xfrm>
              <a:off x="3967651" y="4009026"/>
              <a:ext cx="1479304" cy="382170"/>
              <a:chOff x="3967651" y="4009026"/>
              <a:chExt cx="1479304" cy="382170"/>
            </a:xfrm>
          </p:grpSpPr>
          <p:grpSp>
            <p:nvGrpSpPr>
              <p:cNvPr id="4041" name="Google Shape;4041;p57"/>
              <p:cNvGrpSpPr/>
              <p:nvPr/>
            </p:nvGrpSpPr>
            <p:grpSpPr>
              <a:xfrm>
                <a:off x="4892216" y="4195630"/>
                <a:ext cx="554739" cy="195566"/>
                <a:chOff x="3604375" y="4892160"/>
                <a:chExt cx="1651500" cy="582215"/>
              </a:xfrm>
            </p:grpSpPr>
            <p:sp>
              <p:nvSpPr>
                <p:cNvPr id="4042" name="Google Shape;404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3967651" y="4146303"/>
                <a:ext cx="579402" cy="244893"/>
                <a:chOff x="851875" y="4745310"/>
                <a:chExt cx="1724925" cy="729065"/>
              </a:xfrm>
            </p:grpSpPr>
            <p:sp>
              <p:nvSpPr>
                <p:cNvPr id="4045" name="Google Shape;404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460753" y="4009026"/>
                <a:ext cx="493110" cy="382170"/>
                <a:chOff x="2319875" y="4336625"/>
                <a:chExt cx="1468025" cy="1137750"/>
              </a:xfrm>
            </p:grpSpPr>
            <p:sp>
              <p:nvSpPr>
                <p:cNvPr id="4048" name="Google Shape;404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4479443" y="3645904"/>
              <a:ext cx="455965" cy="388789"/>
              <a:chOff x="2957425" y="238100"/>
              <a:chExt cx="1910200" cy="1628775"/>
            </a:xfrm>
          </p:grpSpPr>
          <p:sp>
            <p:nvSpPr>
              <p:cNvPr id="4051" name="Google Shape;405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57"/>
          <p:cNvGrpSpPr/>
          <p:nvPr/>
        </p:nvGrpSpPr>
        <p:grpSpPr>
          <a:xfrm>
            <a:off x="2480746" y="3534460"/>
            <a:ext cx="1243128" cy="637739"/>
            <a:chOff x="2496310" y="3693351"/>
            <a:chExt cx="1342906" cy="688926"/>
          </a:xfrm>
        </p:grpSpPr>
        <p:grpSp>
          <p:nvGrpSpPr>
            <p:cNvPr id="4062" name="Google Shape;4062;p57"/>
            <p:cNvGrpSpPr/>
            <p:nvPr/>
          </p:nvGrpSpPr>
          <p:grpSpPr>
            <a:xfrm>
              <a:off x="2496310" y="3693351"/>
              <a:ext cx="1342906" cy="688875"/>
              <a:chOff x="2496310" y="3693351"/>
              <a:chExt cx="1342906" cy="688875"/>
            </a:xfrm>
          </p:grpSpPr>
          <p:sp>
            <p:nvSpPr>
              <p:cNvPr id="4063" name="Google Shape;406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57"/>
              <p:cNvCxnSpPr>
                <a:stCxn id="40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70" name="Google Shape;4070;p57"/>
              <p:cNvCxnSpPr>
                <a:stCxn id="40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71" name="Google Shape;4071;p57"/>
              <p:cNvCxnSpPr>
                <a:stCxn id="40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2" name="Google Shape;4072;p57"/>
              <p:cNvCxnSpPr>
                <a:stCxn id="40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73" name="Google Shape;4073;p57"/>
              <p:cNvCxnSpPr>
                <a:stCxn id="40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74" name="Google Shape;4074;p57"/>
            <p:cNvGrpSpPr/>
            <p:nvPr/>
          </p:nvGrpSpPr>
          <p:grpSpPr>
            <a:xfrm>
              <a:off x="2675275" y="3930557"/>
              <a:ext cx="1003306" cy="451719"/>
              <a:chOff x="2675275" y="4174282"/>
              <a:chExt cx="1003306" cy="451719"/>
            </a:xfrm>
          </p:grpSpPr>
          <p:sp>
            <p:nvSpPr>
              <p:cNvPr id="4075" name="Google Shape;407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1654417" y="971307"/>
            <a:ext cx="574511" cy="874709"/>
            <a:chOff x="1715404" y="1112080"/>
            <a:chExt cx="642270" cy="977984"/>
          </a:xfrm>
        </p:grpSpPr>
        <p:grpSp>
          <p:nvGrpSpPr>
            <p:cNvPr id="4079" name="Google Shape;4079;p57"/>
            <p:cNvGrpSpPr/>
            <p:nvPr/>
          </p:nvGrpSpPr>
          <p:grpSpPr>
            <a:xfrm>
              <a:off x="1715404" y="1112080"/>
              <a:ext cx="642270" cy="977984"/>
              <a:chOff x="1715404" y="1112080"/>
              <a:chExt cx="642270" cy="977984"/>
            </a:xfrm>
          </p:grpSpPr>
          <p:sp>
            <p:nvSpPr>
              <p:cNvPr id="4080" name="Google Shape;408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1768927" y="1165603"/>
              <a:ext cx="535225" cy="851367"/>
              <a:chOff x="1768927" y="1165603"/>
              <a:chExt cx="535225" cy="851367"/>
            </a:xfrm>
          </p:grpSpPr>
          <p:sp>
            <p:nvSpPr>
              <p:cNvPr id="4083" name="Google Shape;408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1822449" y="1219125"/>
              <a:ext cx="428180" cy="718859"/>
              <a:chOff x="1822449" y="1219125"/>
              <a:chExt cx="428180" cy="718859"/>
            </a:xfrm>
          </p:grpSpPr>
          <p:sp>
            <p:nvSpPr>
              <p:cNvPr id="4086" name="Google Shape;408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1875972" y="1272648"/>
              <a:ext cx="321135" cy="586939"/>
              <a:chOff x="1875972" y="1272648"/>
              <a:chExt cx="321135" cy="586939"/>
            </a:xfrm>
          </p:grpSpPr>
          <p:sp>
            <p:nvSpPr>
              <p:cNvPr id="4089" name="Google Shape;408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1" name="Google Shape;4091;p57"/>
          <p:cNvGrpSpPr/>
          <p:nvPr/>
        </p:nvGrpSpPr>
        <p:grpSpPr>
          <a:xfrm>
            <a:off x="7761578" y="3528028"/>
            <a:ext cx="293855" cy="644170"/>
            <a:chOff x="241025" y="3151575"/>
            <a:chExt cx="293855" cy="644170"/>
          </a:xfrm>
        </p:grpSpPr>
        <p:sp>
          <p:nvSpPr>
            <p:cNvPr id="4092" name="Google Shape;409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709562" y="2728028"/>
            <a:ext cx="1779649" cy="591620"/>
            <a:chOff x="246070" y="1983375"/>
            <a:chExt cx="1855347" cy="616849"/>
          </a:xfrm>
        </p:grpSpPr>
        <p:sp>
          <p:nvSpPr>
            <p:cNvPr id="4095" name="Google Shape;409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7"/>
          <p:cNvGrpSpPr/>
          <p:nvPr/>
        </p:nvGrpSpPr>
        <p:grpSpPr>
          <a:xfrm>
            <a:off x="2320428" y="971307"/>
            <a:ext cx="711055" cy="745993"/>
            <a:chOff x="2496269" y="1171698"/>
            <a:chExt cx="761953" cy="799392"/>
          </a:xfrm>
        </p:grpSpPr>
        <p:grpSp>
          <p:nvGrpSpPr>
            <p:cNvPr id="4105" name="Google Shape;4105;p57"/>
            <p:cNvGrpSpPr/>
            <p:nvPr/>
          </p:nvGrpSpPr>
          <p:grpSpPr>
            <a:xfrm>
              <a:off x="2496269" y="1171698"/>
              <a:ext cx="761953" cy="723022"/>
              <a:chOff x="2496269" y="1171698"/>
              <a:chExt cx="761953" cy="723022"/>
            </a:xfrm>
          </p:grpSpPr>
          <p:sp>
            <p:nvSpPr>
              <p:cNvPr id="4106" name="Google Shape;410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7"/>
              <p:cNvGrpSpPr/>
              <p:nvPr/>
            </p:nvGrpSpPr>
            <p:grpSpPr>
              <a:xfrm>
                <a:off x="2496269" y="1171698"/>
                <a:ext cx="761953" cy="723022"/>
                <a:chOff x="2496269" y="1120652"/>
                <a:chExt cx="761953" cy="723022"/>
              </a:xfrm>
            </p:grpSpPr>
            <p:grpSp>
              <p:nvGrpSpPr>
                <p:cNvPr id="4109" name="Google Shape;4109;p57"/>
                <p:cNvGrpSpPr/>
                <p:nvPr/>
              </p:nvGrpSpPr>
              <p:grpSpPr>
                <a:xfrm>
                  <a:off x="2496269" y="1120652"/>
                  <a:ext cx="761953" cy="723022"/>
                  <a:chOff x="2496269" y="1120652"/>
                  <a:chExt cx="761953" cy="723022"/>
                </a:xfrm>
              </p:grpSpPr>
              <p:grpSp>
                <p:nvGrpSpPr>
                  <p:cNvPr id="4110" name="Google Shape;4110;p57"/>
                  <p:cNvGrpSpPr/>
                  <p:nvPr/>
                </p:nvGrpSpPr>
                <p:grpSpPr>
                  <a:xfrm>
                    <a:off x="2496269" y="1304589"/>
                    <a:ext cx="407089" cy="305057"/>
                    <a:chOff x="2496269" y="1304589"/>
                    <a:chExt cx="407089" cy="305057"/>
                  </a:xfrm>
                </p:grpSpPr>
                <p:sp>
                  <p:nvSpPr>
                    <p:cNvPr id="4111" name="Google Shape;411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2586468" y="1493376"/>
                    <a:ext cx="358850" cy="349656"/>
                    <a:chOff x="2586468" y="1493376"/>
                    <a:chExt cx="358850" cy="349656"/>
                  </a:xfrm>
                </p:grpSpPr>
                <p:sp>
                  <p:nvSpPr>
                    <p:cNvPr id="4114" name="Google Shape;411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2807939" y="1494024"/>
                    <a:ext cx="358857" cy="349650"/>
                    <a:chOff x="2807939" y="1494024"/>
                    <a:chExt cx="358857" cy="349650"/>
                  </a:xfrm>
                </p:grpSpPr>
                <p:sp>
                  <p:nvSpPr>
                    <p:cNvPr id="4117" name="Google Shape;411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2851133" y="1305635"/>
                    <a:ext cx="407089" cy="305057"/>
                    <a:chOff x="2851133" y="1305635"/>
                    <a:chExt cx="407089" cy="305057"/>
                  </a:xfrm>
                </p:grpSpPr>
                <p:sp>
                  <p:nvSpPr>
                    <p:cNvPr id="4120" name="Google Shape;412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2727495" y="1120652"/>
                    <a:ext cx="300271" cy="396358"/>
                    <a:chOff x="2727495" y="1120652"/>
                    <a:chExt cx="300271" cy="396358"/>
                  </a:xfrm>
                </p:grpSpPr>
                <p:sp>
                  <p:nvSpPr>
                    <p:cNvPr id="4123" name="Google Shape;412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57"/>
                <p:cNvGrpSpPr/>
                <p:nvPr/>
              </p:nvGrpSpPr>
              <p:grpSpPr>
                <a:xfrm>
                  <a:off x="2722305" y="1350460"/>
                  <a:ext cx="308357" cy="308344"/>
                  <a:chOff x="2722305" y="1350460"/>
                  <a:chExt cx="308357" cy="308344"/>
                </a:xfrm>
              </p:grpSpPr>
              <p:sp>
                <p:nvSpPr>
                  <p:cNvPr id="4126" name="Google Shape;412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57"/>
                  <p:cNvGrpSpPr/>
                  <p:nvPr/>
                </p:nvGrpSpPr>
                <p:grpSpPr>
                  <a:xfrm>
                    <a:off x="2725064" y="1364529"/>
                    <a:ext cx="297954" cy="280182"/>
                    <a:chOff x="2725064" y="1364529"/>
                    <a:chExt cx="297954" cy="280182"/>
                  </a:xfrm>
                </p:grpSpPr>
                <p:sp>
                  <p:nvSpPr>
                    <p:cNvPr id="4128" name="Google Shape;412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3" name="Google Shape;413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3909129" y="2727412"/>
            <a:ext cx="1569144" cy="591015"/>
            <a:chOff x="3820100" y="3023049"/>
            <a:chExt cx="1303926" cy="491162"/>
          </a:xfrm>
        </p:grpSpPr>
        <p:grpSp>
          <p:nvGrpSpPr>
            <p:cNvPr id="4139" name="Google Shape;4139;p57"/>
            <p:cNvGrpSpPr/>
            <p:nvPr/>
          </p:nvGrpSpPr>
          <p:grpSpPr>
            <a:xfrm>
              <a:off x="3820100" y="3023072"/>
              <a:ext cx="1303926" cy="491139"/>
              <a:chOff x="3820100" y="3023072"/>
              <a:chExt cx="1303926" cy="491139"/>
            </a:xfrm>
          </p:grpSpPr>
          <p:sp>
            <p:nvSpPr>
              <p:cNvPr id="4140" name="Google Shape;414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132439" y="3023645"/>
              <a:ext cx="393633" cy="177096"/>
              <a:chOff x="4132439" y="3023645"/>
              <a:chExt cx="393633" cy="177096"/>
            </a:xfrm>
          </p:grpSpPr>
          <p:sp>
            <p:nvSpPr>
              <p:cNvPr id="4143" name="Google Shape;414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921811" y="3023049"/>
              <a:ext cx="1002397" cy="388943"/>
              <a:chOff x="3921811" y="3023049"/>
              <a:chExt cx="1002397" cy="388943"/>
            </a:xfrm>
          </p:grpSpPr>
          <p:sp>
            <p:nvSpPr>
              <p:cNvPr id="4146" name="Google Shape;414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4023645" y="3023049"/>
              <a:ext cx="683032" cy="286722"/>
              <a:chOff x="4023645" y="3023049"/>
              <a:chExt cx="683032" cy="286722"/>
            </a:xfrm>
          </p:grpSpPr>
          <p:sp>
            <p:nvSpPr>
              <p:cNvPr id="4149" name="Google Shape;414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57"/>
          <p:cNvGrpSpPr/>
          <p:nvPr/>
        </p:nvGrpSpPr>
        <p:grpSpPr>
          <a:xfrm>
            <a:off x="1541251" y="1854258"/>
            <a:ext cx="713522" cy="688025"/>
            <a:chOff x="1706078" y="2092648"/>
            <a:chExt cx="660913" cy="637296"/>
          </a:xfrm>
        </p:grpSpPr>
        <p:sp>
          <p:nvSpPr>
            <p:cNvPr id="4152" name="Google Shape;415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57"/>
            <p:cNvGrpSpPr/>
            <p:nvPr/>
          </p:nvGrpSpPr>
          <p:grpSpPr>
            <a:xfrm>
              <a:off x="1706078" y="2092648"/>
              <a:ext cx="660913" cy="575241"/>
              <a:chOff x="1706078" y="2092648"/>
              <a:chExt cx="660913" cy="575241"/>
            </a:xfrm>
          </p:grpSpPr>
          <p:sp>
            <p:nvSpPr>
              <p:cNvPr id="4154" name="Google Shape;415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57"/>
          <p:cNvGrpSpPr/>
          <p:nvPr/>
        </p:nvGrpSpPr>
        <p:grpSpPr>
          <a:xfrm>
            <a:off x="6303109" y="971806"/>
            <a:ext cx="1317459" cy="684168"/>
            <a:chOff x="238125" y="999450"/>
            <a:chExt cx="7140700" cy="3708225"/>
          </a:xfrm>
        </p:grpSpPr>
        <p:sp>
          <p:nvSpPr>
            <p:cNvPr id="4158" name="Google Shape;415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grpSp>
        <p:nvGrpSpPr>
          <p:cNvPr id="4171" name="Google Shape;4171;p58"/>
          <p:cNvGrpSpPr/>
          <p:nvPr/>
        </p:nvGrpSpPr>
        <p:grpSpPr>
          <a:xfrm>
            <a:off x="717027" y="967622"/>
            <a:ext cx="1636117" cy="1526144"/>
            <a:chOff x="729238" y="1179665"/>
            <a:chExt cx="1636117" cy="1526144"/>
          </a:xfrm>
        </p:grpSpPr>
        <p:grpSp>
          <p:nvGrpSpPr>
            <p:cNvPr id="4172" name="Google Shape;4172;p58"/>
            <p:cNvGrpSpPr/>
            <p:nvPr/>
          </p:nvGrpSpPr>
          <p:grpSpPr>
            <a:xfrm>
              <a:off x="729238" y="1179665"/>
              <a:ext cx="80700" cy="1526144"/>
              <a:chOff x="729238" y="1179665"/>
              <a:chExt cx="80700" cy="1526144"/>
            </a:xfrm>
          </p:grpSpPr>
          <p:sp>
            <p:nvSpPr>
              <p:cNvPr id="4173" name="Google Shape;417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903098" y="1179665"/>
              <a:ext cx="80700" cy="1526144"/>
              <a:chOff x="903098" y="1179665"/>
              <a:chExt cx="80700" cy="1526144"/>
            </a:xfrm>
          </p:grpSpPr>
          <p:sp>
            <p:nvSpPr>
              <p:cNvPr id="4184" name="Google Shape;418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1076958" y="1179665"/>
              <a:ext cx="80700" cy="1526144"/>
              <a:chOff x="1076958" y="1179665"/>
              <a:chExt cx="80700" cy="1526144"/>
            </a:xfrm>
          </p:grpSpPr>
          <p:sp>
            <p:nvSpPr>
              <p:cNvPr id="4195" name="Google Shape;419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8"/>
            <p:cNvGrpSpPr/>
            <p:nvPr/>
          </p:nvGrpSpPr>
          <p:grpSpPr>
            <a:xfrm>
              <a:off x="1247707" y="1179665"/>
              <a:ext cx="80700" cy="1526144"/>
              <a:chOff x="1247707" y="1179665"/>
              <a:chExt cx="80700" cy="1526144"/>
            </a:xfrm>
          </p:grpSpPr>
          <p:sp>
            <p:nvSpPr>
              <p:cNvPr id="4206" name="Google Shape;420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8"/>
            <p:cNvGrpSpPr/>
            <p:nvPr/>
          </p:nvGrpSpPr>
          <p:grpSpPr>
            <a:xfrm>
              <a:off x="1421567" y="1179665"/>
              <a:ext cx="80700" cy="1526144"/>
              <a:chOff x="1421567" y="1179665"/>
              <a:chExt cx="80700" cy="1526144"/>
            </a:xfrm>
          </p:grpSpPr>
          <p:sp>
            <p:nvSpPr>
              <p:cNvPr id="4217" name="Google Shape;421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1592327" y="1179665"/>
              <a:ext cx="80700" cy="1526144"/>
              <a:chOff x="1592327" y="1179665"/>
              <a:chExt cx="80700" cy="1526144"/>
            </a:xfrm>
          </p:grpSpPr>
          <p:sp>
            <p:nvSpPr>
              <p:cNvPr id="4228" name="Google Shape;422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1766187" y="1179665"/>
              <a:ext cx="80700" cy="1526144"/>
              <a:chOff x="1766187" y="1179665"/>
              <a:chExt cx="80700" cy="1526144"/>
            </a:xfrm>
          </p:grpSpPr>
          <p:sp>
            <p:nvSpPr>
              <p:cNvPr id="4239" name="Google Shape;423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8"/>
            <p:cNvGrpSpPr/>
            <p:nvPr/>
          </p:nvGrpSpPr>
          <p:grpSpPr>
            <a:xfrm>
              <a:off x="1936935" y="1179665"/>
              <a:ext cx="80700" cy="1526144"/>
              <a:chOff x="1936935" y="1179665"/>
              <a:chExt cx="80700" cy="1526144"/>
            </a:xfrm>
          </p:grpSpPr>
          <p:sp>
            <p:nvSpPr>
              <p:cNvPr id="4250" name="Google Shape;425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8"/>
            <p:cNvGrpSpPr/>
            <p:nvPr/>
          </p:nvGrpSpPr>
          <p:grpSpPr>
            <a:xfrm>
              <a:off x="2110795" y="1179665"/>
              <a:ext cx="80700" cy="1526144"/>
              <a:chOff x="2110795" y="1179665"/>
              <a:chExt cx="80700" cy="1526144"/>
            </a:xfrm>
          </p:grpSpPr>
          <p:sp>
            <p:nvSpPr>
              <p:cNvPr id="4261" name="Google Shape;426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58"/>
            <p:cNvGrpSpPr/>
            <p:nvPr/>
          </p:nvGrpSpPr>
          <p:grpSpPr>
            <a:xfrm>
              <a:off x="2284655" y="1179665"/>
              <a:ext cx="80700" cy="1526144"/>
              <a:chOff x="2284655" y="1179665"/>
              <a:chExt cx="80700" cy="1526144"/>
            </a:xfrm>
          </p:grpSpPr>
          <p:sp>
            <p:nvSpPr>
              <p:cNvPr id="4272" name="Google Shape;427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58"/>
          <p:cNvGrpSpPr/>
          <p:nvPr/>
        </p:nvGrpSpPr>
        <p:grpSpPr>
          <a:xfrm>
            <a:off x="2611693" y="986760"/>
            <a:ext cx="1364248" cy="1102133"/>
            <a:chOff x="2623904" y="1198803"/>
            <a:chExt cx="1364248" cy="1102133"/>
          </a:xfrm>
        </p:grpSpPr>
        <p:grpSp>
          <p:nvGrpSpPr>
            <p:cNvPr id="4283" name="Google Shape;4283;p58"/>
            <p:cNvGrpSpPr/>
            <p:nvPr/>
          </p:nvGrpSpPr>
          <p:grpSpPr>
            <a:xfrm>
              <a:off x="2623907" y="1198803"/>
              <a:ext cx="1364245" cy="273000"/>
              <a:chOff x="2623907" y="1198803"/>
              <a:chExt cx="1364245" cy="273000"/>
            </a:xfrm>
          </p:grpSpPr>
          <p:sp>
            <p:nvSpPr>
              <p:cNvPr id="4284" name="Google Shape;428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2623904" y="1476964"/>
              <a:ext cx="1364245" cy="273000"/>
              <a:chOff x="2623904" y="1476964"/>
              <a:chExt cx="1364245" cy="273000"/>
            </a:xfrm>
          </p:grpSpPr>
          <p:sp>
            <p:nvSpPr>
              <p:cNvPr id="4290" name="Google Shape;429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8"/>
            <p:cNvGrpSpPr/>
            <p:nvPr/>
          </p:nvGrpSpPr>
          <p:grpSpPr>
            <a:xfrm>
              <a:off x="2623907" y="1749775"/>
              <a:ext cx="1364245" cy="273000"/>
              <a:chOff x="2623907" y="1749775"/>
              <a:chExt cx="1364245" cy="273000"/>
            </a:xfrm>
          </p:grpSpPr>
          <p:sp>
            <p:nvSpPr>
              <p:cNvPr id="4296" name="Google Shape;429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8"/>
            <p:cNvGrpSpPr/>
            <p:nvPr/>
          </p:nvGrpSpPr>
          <p:grpSpPr>
            <a:xfrm>
              <a:off x="2623904" y="2027936"/>
              <a:ext cx="1364245" cy="273000"/>
              <a:chOff x="2623904" y="2027936"/>
              <a:chExt cx="1364245" cy="273000"/>
            </a:xfrm>
          </p:grpSpPr>
          <p:sp>
            <p:nvSpPr>
              <p:cNvPr id="4302" name="Google Shape;430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58"/>
          <p:cNvGrpSpPr/>
          <p:nvPr/>
        </p:nvGrpSpPr>
        <p:grpSpPr>
          <a:xfrm>
            <a:off x="2601154" y="2445833"/>
            <a:ext cx="1387541" cy="159124"/>
            <a:chOff x="3200660" y="2180272"/>
            <a:chExt cx="2563824" cy="378237"/>
          </a:xfrm>
        </p:grpSpPr>
        <p:sp>
          <p:nvSpPr>
            <p:cNvPr id="4308" name="Google Shape;430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2597679" y="2723597"/>
            <a:ext cx="1390502" cy="159625"/>
            <a:chOff x="3530150" y="2790075"/>
            <a:chExt cx="1962600" cy="225300"/>
          </a:xfrm>
        </p:grpSpPr>
        <p:sp>
          <p:nvSpPr>
            <p:cNvPr id="4327" name="Google Shape;432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597736" y="3001862"/>
            <a:ext cx="1411629" cy="154175"/>
            <a:chOff x="3558802" y="4011244"/>
            <a:chExt cx="1866000" cy="111600"/>
          </a:xfrm>
        </p:grpSpPr>
        <p:sp>
          <p:nvSpPr>
            <p:cNvPr id="4330" name="Google Shape;433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58"/>
          <p:cNvGrpSpPr/>
          <p:nvPr/>
        </p:nvGrpSpPr>
        <p:grpSpPr>
          <a:xfrm>
            <a:off x="2598024" y="2207432"/>
            <a:ext cx="1383503" cy="119761"/>
            <a:chOff x="3465975" y="2270258"/>
            <a:chExt cx="1986364" cy="171947"/>
          </a:xfrm>
        </p:grpSpPr>
        <p:sp>
          <p:nvSpPr>
            <p:cNvPr id="4333" name="Google Shape;433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58"/>
          <p:cNvGrpSpPr/>
          <p:nvPr/>
        </p:nvGrpSpPr>
        <p:grpSpPr>
          <a:xfrm>
            <a:off x="2609031" y="3571205"/>
            <a:ext cx="1369531" cy="195460"/>
            <a:chOff x="723300" y="4253549"/>
            <a:chExt cx="2276482" cy="324900"/>
          </a:xfrm>
        </p:grpSpPr>
        <p:sp>
          <p:nvSpPr>
            <p:cNvPr id="4342" name="Google Shape;434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598592" y="3272446"/>
            <a:ext cx="1389066" cy="180119"/>
            <a:chOff x="705948" y="3788465"/>
            <a:chExt cx="2308953" cy="299400"/>
          </a:xfrm>
        </p:grpSpPr>
        <p:sp>
          <p:nvSpPr>
            <p:cNvPr id="4348" name="Google Shape;434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8"/>
          <p:cNvGrpSpPr/>
          <p:nvPr/>
        </p:nvGrpSpPr>
        <p:grpSpPr>
          <a:xfrm>
            <a:off x="4195583" y="1876400"/>
            <a:ext cx="1433821" cy="191501"/>
            <a:chOff x="4273350" y="2088443"/>
            <a:chExt cx="1433821" cy="191501"/>
          </a:xfrm>
        </p:grpSpPr>
        <p:grpSp>
          <p:nvGrpSpPr>
            <p:cNvPr id="4354" name="Google Shape;4354;p58"/>
            <p:cNvGrpSpPr/>
            <p:nvPr/>
          </p:nvGrpSpPr>
          <p:grpSpPr>
            <a:xfrm>
              <a:off x="4273350" y="2088443"/>
              <a:ext cx="1433821" cy="0"/>
              <a:chOff x="5224975" y="2962250"/>
              <a:chExt cx="1544400" cy="0"/>
            </a:xfrm>
          </p:grpSpPr>
          <p:cxnSp>
            <p:nvCxnSpPr>
              <p:cNvPr id="4355" name="Google Shape;435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6" name="Google Shape;435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57" name="Google Shape;4357;p58"/>
            <p:cNvGrpSpPr/>
            <p:nvPr/>
          </p:nvGrpSpPr>
          <p:grpSpPr>
            <a:xfrm>
              <a:off x="4273350" y="2279944"/>
              <a:ext cx="1433821" cy="0"/>
              <a:chOff x="5224975" y="2962250"/>
              <a:chExt cx="1544400" cy="0"/>
            </a:xfrm>
          </p:grpSpPr>
          <p:cxnSp>
            <p:nvCxnSpPr>
              <p:cNvPr id="4358" name="Google Shape;435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59" name="Google Shape;435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60" name="Google Shape;4360;p58"/>
          <p:cNvGrpSpPr/>
          <p:nvPr/>
        </p:nvGrpSpPr>
        <p:grpSpPr>
          <a:xfrm>
            <a:off x="2646529" y="3885304"/>
            <a:ext cx="1304609" cy="294074"/>
            <a:chOff x="2658741" y="4097347"/>
            <a:chExt cx="1304609" cy="294074"/>
          </a:xfrm>
        </p:grpSpPr>
        <p:grpSp>
          <p:nvGrpSpPr>
            <p:cNvPr id="4361" name="Google Shape;4361;p58"/>
            <p:cNvGrpSpPr/>
            <p:nvPr/>
          </p:nvGrpSpPr>
          <p:grpSpPr>
            <a:xfrm>
              <a:off x="2658741" y="4097347"/>
              <a:ext cx="118572" cy="294074"/>
              <a:chOff x="3343310" y="4475555"/>
              <a:chExt cx="127717" cy="316753"/>
            </a:xfrm>
          </p:grpSpPr>
          <p:sp>
            <p:nvSpPr>
              <p:cNvPr id="4362" name="Google Shape;43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8"/>
            <p:cNvGrpSpPr/>
            <p:nvPr/>
          </p:nvGrpSpPr>
          <p:grpSpPr>
            <a:xfrm>
              <a:off x="3815519" y="4098388"/>
              <a:ext cx="147831" cy="291991"/>
              <a:chOff x="3527539" y="4476677"/>
              <a:chExt cx="159232" cy="314510"/>
            </a:xfrm>
          </p:grpSpPr>
          <p:sp>
            <p:nvSpPr>
              <p:cNvPr id="4365" name="Google Shape;436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3511696" y="4098388"/>
              <a:ext cx="147831" cy="291991"/>
              <a:chOff x="3527539" y="4476677"/>
              <a:chExt cx="159232" cy="314510"/>
            </a:xfrm>
          </p:grpSpPr>
          <p:sp>
            <p:nvSpPr>
              <p:cNvPr id="4368" name="Google Shape;436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3207874" y="4098388"/>
              <a:ext cx="147831" cy="291991"/>
              <a:chOff x="3527539" y="4476677"/>
              <a:chExt cx="159232" cy="314510"/>
            </a:xfrm>
          </p:grpSpPr>
          <p:sp>
            <p:nvSpPr>
              <p:cNvPr id="4371" name="Google Shape;437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2933305" y="4097347"/>
              <a:ext cx="118572" cy="294074"/>
              <a:chOff x="3343310" y="4475555"/>
              <a:chExt cx="127717" cy="316753"/>
            </a:xfrm>
          </p:grpSpPr>
          <p:sp>
            <p:nvSpPr>
              <p:cNvPr id="4374" name="Google Shape;437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8"/>
          <p:cNvGrpSpPr/>
          <p:nvPr/>
        </p:nvGrpSpPr>
        <p:grpSpPr>
          <a:xfrm>
            <a:off x="4197138" y="963998"/>
            <a:ext cx="1430711" cy="751237"/>
            <a:chOff x="5159450" y="1919950"/>
            <a:chExt cx="1541050" cy="862500"/>
          </a:xfrm>
        </p:grpSpPr>
        <p:sp>
          <p:nvSpPr>
            <p:cNvPr id="4377" name="Google Shape;437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378" name="Google Shape;4378;p58"/>
            <p:cNvGrpSpPr/>
            <p:nvPr/>
          </p:nvGrpSpPr>
          <p:grpSpPr>
            <a:xfrm>
              <a:off x="5159450" y="1919950"/>
              <a:ext cx="1541050" cy="862500"/>
              <a:chOff x="5159450" y="1919950"/>
              <a:chExt cx="1541050" cy="862500"/>
            </a:xfrm>
          </p:grpSpPr>
          <p:cxnSp>
            <p:nvCxnSpPr>
              <p:cNvPr id="4379" name="Google Shape;437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80" name="Google Shape;438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81" name="Google Shape;4381;p58"/>
          <p:cNvGrpSpPr/>
          <p:nvPr/>
        </p:nvGrpSpPr>
        <p:grpSpPr>
          <a:xfrm>
            <a:off x="4245275" y="2227768"/>
            <a:ext cx="1334436" cy="967914"/>
            <a:chOff x="4294923" y="2439811"/>
            <a:chExt cx="1334436" cy="967914"/>
          </a:xfrm>
        </p:grpSpPr>
        <p:grpSp>
          <p:nvGrpSpPr>
            <p:cNvPr id="4382" name="Google Shape;4382;p58"/>
            <p:cNvGrpSpPr/>
            <p:nvPr/>
          </p:nvGrpSpPr>
          <p:grpSpPr>
            <a:xfrm>
              <a:off x="4960455" y="2469658"/>
              <a:ext cx="668904" cy="885524"/>
              <a:chOff x="4960455" y="2469658"/>
              <a:chExt cx="668904" cy="885524"/>
            </a:xfrm>
          </p:grpSpPr>
          <p:sp>
            <p:nvSpPr>
              <p:cNvPr id="4383" name="Google Shape;438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8"/>
            <p:cNvGrpSpPr/>
            <p:nvPr/>
          </p:nvGrpSpPr>
          <p:grpSpPr>
            <a:xfrm>
              <a:off x="4294923" y="2469658"/>
              <a:ext cx="668951" cy="885524"/>
              <a:chOff x="4294923" y="2469658"/>
              <a:chExt cx="668951" cy="885524"/>
            </a:xfrm>
          </p:grpSpPr>
          <p:sp>
            <p:nvSpPr>
              <p:cNvPr id="4390" name="Google Shape;439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4231478" y="3282213"/>
            <a:ext cx="1430949" cy="897289"/>
            <a:chOff x="4351371" y="3547942"/>
            <a:chExt cx="1345130" cy="843475"/>
          </a:xfrm>
        </p:grpSpPr>
        <p:grpSp>
          <p:nvGrpSpPr>
            <p:cNvPr id="4398" name="Google Shape;4398;p58"/>
            <p:cNvGrpSpPr/>
            <p:nvPr/>
          </p:nvGrpSpPr>
          <p:grpSpPr>
            <a:xfrm>
              <a:off x="4351371" y="4209917"/>
              <a:ext cx="1345130" cy="181500"/>
              <a:chOff x="4351371" y="4209917"/>
              <a:chExt cx="1345130" cy="181500"/>
            </a:xfrm>
          </p:grpSpPr>
          <p:sp>
            <p:nvSpPr>
              <p:cNvPr id="4399" name="Google Shape;439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01" name="Google Shape;4401;p58"/>
            <p:cNvGrpSpPr/>
            <p:nvPr/>
          </p:nvGrpSpPr>
          <p:grpSpPr>
            <a:xfrm>
              <a:off x="4403010" y="3985221"/>
              <a:ext cx="1109518" cy="181500"/>
              <a:chOff x="4403010" y="3985221"/>
              <a:chExt cx="1109518" cy="181500"/>
            </a:xfrm>
          </p:grpSpPr>
          <p:sp>
            <p:nvSpPr>
              <p:cNvPr id="4402" name="Google Shape;440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3" name="Google Shape;440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04" name="Google Shape;4404;p58"/>
            <p:cNvGrpSpPr/>
            <p:nvPr/>
          </p:nvGrpSpPr>
          <p:grpSpPr>
            <a:xfrm>
              <a:off x="4618704" y="3766582"/>
              <a:ext cx="807858" cy="181500"/>
              <a:chOff x="4618704" y="3766582"/>
              <a:chExt cx="807858" cy="181500"/>
            </a:xfrm>
          </p:grpSpPr>
          <p:sp>
            <p:nvSpPr>
              <p:cNvPr id="4405" name="Google Shape;440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6" name="Google Shape;440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07" name="Google Shape;4407;p58"/>
            <p:cNvGrpSpPr/>
            <p:nvPr/>
          </p:nvGrpSpPr>
          <p:grpSpPr>
            <a:xfrm>
              <a:off x="4735238" y="3547942"/>
              <a:ext cx="462839" cy="181500"/>
              <a:chOff x="4735238" y="3547942"/>
              <a:chExt cx="462839" cy="181500"/>
            </a:xfrm>
          </p:grpSpPr>
          <p:sp>
            <p:nvSpPr>
              <p:cNvPr id="4408" name="Google Shape;440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0" name="Google Shape;4410;p58"/>
          <p:cNvGrpSpPr/>
          <p:nvPr/>
        </p:nvGrpSpPr>
        <p:grpSpPr>
          <a:xfrm>
            <a:off x="7407836" y="2217537"/>
            <a:ext cx="1020955" cy="928853"/>
            <a:chOff x="926675" y="238125"/>
            <a:chExt cx="5755100" cy="5232975"/>
          </a:xfrm>
        </p:grpSpPr>
        <p:sp>
          <p:nvSpPr>
            <p:cNvPr id="4411" name="Google Shape;441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715210" y="2616272"/>
            <a:ext cx="1695374" cy="1560837"/>
            <a:chOff x="727421" y="2828315"/>
            <a:chExt cx="1695374" cy="1560837"/>
          </a:xfrm>
        </p:grpSpPr>
        <p:grpSp>
          <p:nvGrpSpPr>
            <p:cNvPr id="4416" name="Google Shape;4416;p58"/>
            <p:cNvGrpSpPr/>
            <p:nvPr/>
          </p:nvGrpSpPr>
          <p:grpSpPr>
            <a:xfrm>
              <a:off x="727421" y="2828315"/>
              <a:ext cx="1695374" cy="1560837"/>
              <a:chOff x="734799" y="2782450"/>
              <a:chExt cx="1571100" cy="1577400"/>
            </a:xfrm>
          </p:grpSpPr>
          <p:cxnSp>
            <p:nvCxnSpPr>
              <p:cNvPr id="4417" name="Google Shape;441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18" name="Google Shape;441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19" name="Google Shape;4419;p58"/>
            <p:cNvGrpSpPr/>
            <p:nvPr/>
          </p:nvGrpSpPr>
          <p:grpSpPr>
            <a:xfrm>
              <a:off x="819108" y="2882501"/>
              <a:ext cx="1556791" cy="1426186"/>
              <a:chOff x="819108" y="2882501"/>
              <a:chExt cx="1556791" cy="1426186"/>
            </a:xfrm>
          </p:grpSpPr>
          <p:grpSp>
            <p:nvGrpSpPr>
              <p:cNvPr id="4420" name="Google Shape;4420;p58"/>
              <p:cNvGrpSpPr/>
              <p:nvPr/>
            </p:nvGrpSpPr>
            <p:grpSpPr>
              <a:xfrm>
                <a:off x="819108" y="2882501"/>
                <a:ext cx="103104" cy="1426186"/>
                <a:chOff x="4674013" y="3100904"/>
                <a:chExt cx="122758" cy="1698043"/>
              </a:xfrm>
            </p:grpSpPr>
            <p:sp>
              <p:nvSpPr>
                <p:cNvPr id="4421" name="Google Shape;442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1062475" y="2882501"/>
                <a:ext cx="103104" cy="1426186"/>
                <a:chOff x="4940438" y="3100904"/>
                <a:chExt cx="122758" cy="1698043"/>
              </a:xfrm>
            </p:grpSpPr>
            <p:sp>
              <p:nvSpPr>
                <p:cNvPr id="4429" name="Google Shape;442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58"/>
              <p:cNvGrpSpPr/>
              <p:nvPr/>
            </p:nvGrpSpPr>
            <p:grpSpPr>
              <a:xfrm>
                <a:off x="1299324" y="2882501"/>
                <a:ext cx="103104" cy="1426186"/>
                <a:chOff x="5206863" y="3100904"/>
                <a:chExt cx="122758" cy="1698043"/>
              </a:xfrm>
            </p:grpSpPr>
            <p:sp>
              <p:nvSpPr>
                <p:cNvPr id="4437" name="Google Shape;443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8"/>
              <p:cNvGrpSpPr/>
              <p:nvPr/>
            </p:nvGrpSpPr>
            <p:grpSpPr>
              <a:xfrm>
                <a:off x="1786057" y="2882501"/>
                <a:ext cx="103104" cy="1426186"/>
                <a:chOff x="6006138" y="3143629"/>
                <a:chExt cx="122758" cy="1698043"/>
              </a:xfrm>
            </p:grpSpPr>
            <p:sp>
              <p:nvSpPr>
                <p:cNvPr id="4445" name="Google Shape;444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2029422" y="2882501"/>
                <a:ext cx="103104" cy="1426186"/>
                <a:chOff x="6805413" y="3100904"/>
                <a:chExt cx="122758" cy="1698043"/>
              </a:xfrm>
            </p:grpSpPr>
            <p:sp>
              <p:nvSpPr>
                <p:cNvPr id="4453" name="Google Shape;445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2272795" y="2882501"/>
                <a:ext cx="103104" cy="1426186"/>
                <a:chOff x="5206863" y="3100904"/>
                <a:chExt cx="122758" cy="1698043"/>
              </a:xfrm>
            </p:grpSpPr>
            <p:sp>
              <p:nvSpPr>
                <p:cNvPr id="4461" name="Google Shape;446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8"/>
              <p:cNvGrpSpPr/>
              <p:nvPr/>
            </p:nvGrpSpPr>
            <p:grpSpPr>
              <a:xfrm>
                <a:off x="1542694" y="2882501"/>
                <a:ext cx="103104" cy="1426186"/>
                <a:chOff x="6006138" y="3143629"/>
                <a:chExt cx="122758" cy="1698043"/>
              </a:xfrm>
            </p:grpSpPr>
            <p:sp>
              <p:nvSpPr>
                <p:cNvPr id="4469" name="Google Shape;446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6" name="Google Shape;4476;p58"/>
          <p:cNvGrpSpPr/>
          <p:nvPr/>
        </p:nvGrpSpPr>
        <p:grpSpPr>
          <a:xfrm>
            <a:off x="5671260" y="3305994"/>
            <a:ext cx="2749952" cy="870677"/>
            <a:chOff x="238125" y="1725700"/>
            <a:chExt cx="7139025" cy="2260325"/>
          </a:xfrm>
        </p:grpSpPr>
        <p:sp>
          <p:nvSpPr>
            <p:cNvPr id="4477" name="Google Shape;447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8"/>
          <p:cNvGrpSpPr/>
          <p:nvPr/>
        </p:nvGrpSpPr>
        <p:grpSpPr>
          <a:xfrm>
            <a:off x="5941424" y="2247740"/>
            <a:ext cx="1105452" cy="916747"/>
            <a:chOff x="5249100" y="1210600"/>
            <a:chExt cx="3502700" cy="2904775"/>
          </a:xfrm>
        </p:grpSpPr>
        <p:sp>
          <p:nvSpPr>
            <p:cNvPr id="4488" name="Google Shape;448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93" name="Google Shape;449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94" name="Google Shape;449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95" name="Google Shape;449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96" name="Google Shape;449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8"/>
          <p:cNvGrpSpPr/>
          <p:nvPr/>
        </p:nvGrpSpPr>
        <p:grpSpPr>
          <a:xfrm>
            <a:off x="7123972" y="967158"/>
            <a:ext cx="1304650" cy="1124856"/>
            <a:chOff x="7287122" y="1165658"/>
            <a:chExt cx="1219413" cy="1051365"/>
          </a:xfrm>
        </p:grpSpPr>
        <p:grpSp>
          <p:nvGrpSpPr>
            <p:cNvPr id="4498" name="Google Shape;4498;p58"/>
            <p:cNvGrpSpPr/>
            <p:nvPr/>
          </p:nvGrpSpPr>
          <p:grpSpPr>
            <a:xfrm>
              <a:off x="7287122" y="1969723"/>
              <a:ext cx="1219413" cy="247300"/>
              <a:chOff x="7287122" y="1969723"/>
              <a:chExt cx="1219413" cy="247300"/>
            </a:xfrm>
          </p:grpSpPr>
          <p:sp>
            <p:nvSpPr>
              <p:cNvPr id="4499" name="Google Shape;449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8"/>
              <p:cNvGrpSpPr/>
              <p:nvPr/>
            </p:nvGrpSpPr>
            <p:grpSpPr>
              <a:xfrm>
                <a:off x="7287122" y="2063892"/>
                <a:ext cx="1151753" cy="73428"/>
                <a:chOff x="7287122" y="2063892"/>
                <a:chExt cx="1151753" cy="73428"/>
              </a:xfrm>
            </p:grpSpPr>
            <p:sp>
              <p:nvSpPr>
                <p:cNvPr id="4501" name="Google Shape;450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03" name="Google Shape;4503;p58"/>
            <p:cNvGrpSpPr/>
            <p:nvPr/>
          </p:nvGrpSpPr>
          <p:grpSpPr>
            <a:xfrm>
              <a:off x="7287122" y="1712201"/>
              <a:ext cx="1219403" cy="246767"/>
              <a:chOff x="7287122" y="1712201"/>
              <a:chExt cx="1219403" cy="246767"/>
            </a:xfrm>
          </p:grpSpPr>
          <p:sp>
            <p:nvSpPr>
              <p:cNvPr id="4504" name="Google Shape;450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7287122" y="1842861"/>
                <a:ext cx="1005303" cy="73419"/>
                <a:chOff x="7287122" y="1842861"/>
                <a:chExt cx="1005303" cy="73419"/>
              </a:xfrm>
            </p:grpSpPr>
            <p:sp>
              <p:nvSpPr>
                <p:cNvPr id="4506" name="Google Shape;450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08" name="Google Shape;4508;p58"/>
            <p:cNvGrpSpPr/>
            <p:nvPr/>
          </p:nvGrpSpPr>
          <p:grpSpPr>
            <a:xfrm>
              <a:off x="7287122" y="1447520"/>
              <a:ext cx="1219403" cy="286667"/>
              <a:chOff x="7287122" y="1447520"/>
              <a:chExt cx="1219403" cy="286667"/>
            </a:xfrm>
          </p:grpSpPr>
          <p:sp>
            <p:nvSpPr>
              <p:cNvPr id="4509" name="Google Shape;450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58"/>
              <p:cNvGrpSpPr/>
              <p:nvPr/>
            </p:nvGrpSpPr>
            <p:grpSpPr>
              <a:xfrm>
                <a:off x="7287122" y="1581977"/>
                <a:ext cx="852803" cy="73428"/>
                <a:chOff x="7287122" y="1581977"/>
                <a:chExt cx="852803" cy="73428"/>
              </a:xfrm>
            </p:grpSpPr>
            <p:sp>
              <p:nvSpPr>
                <p:cNvPr id="4511" name="Google Shape;451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13" name="Google Shape;4513;p58"/>
            <p:cNvGrpSpPr/>
            <p:nvPr/>
          </p:nvGrpSpPr>
          <p:grpSpPr>
            <a:xfrm>
              <a:off x="7287122" y="1165658"/>
              <a:ext cx="1219403" cy="344253"/>
              <a:chOff x="7287122" y="1165658"/>
              <a:chExt cx="1219403" cy="344253"/>
            </a:xfrm>
          </p:grpSpPr>
          <p:sp>
            <p:nvSpPr>
              <p:cNvPr id="4514" name="Google Shape;451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58"/>
              <p:cNvGrpSpPr/>
              <p:nvPr/>
            </p:nvGrpSpPr>
            <p:grpSpPr>
              <a:xfrm>
                <a:off x="7287122" y="1341025"/>
                <a:ext cx="695703" cy="73419"/>
                <a:chOff x="7287122" y="1341025"/>
                <a:chExt cx="695703" cy="73419"/>
              </a:xfrm>
            </p:grpSpPr>
            <p:sp>
              <p:nvSpPr>
                <p:cNvPr id="4516" name="Google Shape;451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18" name="Google Shape;4518;p58"/>
          <p:cNvGrpSpPr/>
          <p:nvPr/>
        </p:nvGrpSpPr>
        <p:grpSpPr>
          <a:xfrm>
            <a:off x="5790464" y="973181"/>
            <a:ext cx="1397729" cy="1098540"/>
            <a:chOff x="5900602" y="1193063"/>
            <a:chExt cx="1299851" cy="1021707"/>
          </a:xfrm>
        </p:grpSpPr>
        <p:grpSp>
          <p:nvGrpSpPr>
            <p:cNvPr id="4519" name="Google Shape;4519;p58"/>
            <p:cNvGrpSpPr/>
            <p:nvPr/>
          </p:nvGrpSpPr>
          <p:grpSpPr>
            <a:xfrm>
              <a:off x="6520337" y="1193063"/>
              <a:ext cx="341815" cy="799959"/>
              <a:chOff x="6520337" y="1193063"/>
              <a:chExt cx="341815" cy="799959"/>
            </a:xfrm>
          </p:grpSpPr>
          <p:grpSp>
            <p:nvGrpSpPr>
              <p:cNvPr id="4520" name="Google Shape;4520;p58"/>
              <p:cNvGrpSpPr/>
              <p:nvPr/>
            </p:nvGrpSpPr>
            <p:grpSpPr>
              <a:xfrm>
                <a:off x="6520337" y="1589527"/>
                <a:ext cx="213950" cy="403494"/>
                <a:chOff x="6520337" y="1589527"/>
                <a:chExt cx="213950" cy="403494"/>
              </a:xfrm>
            </p:grpSpPr>
            <p:sp>
              <p:nvSpPr>
                <p:cNvPr id="4521" name="Google Shape;452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6577204" y="1193063"/>
                <a:ext cx="284947" cy="464512"/>
                <a:chOff x="6577204" y="1193063"/>
                <a:chExt cx="284947" cy="464512"/>
              </a:xfrm>
            </p:grpSpPr>
            <p:sp>
              <p:nvSpPr>
                <p:cNvPr id="4524" name="Google Shape;452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5" name="Google Shape;452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6" name="Google Shape;4526;p58"/>
            <p:cNvGrpSpPr/>
            <p:nvPr/>
          </p:nvGrpSpPr>
          <p:grpSpPr>
            <a:xfrm>
              <a:off x="6238903" y="1193063"/>
              <a:ext cx="300475" cy="900152"/>
              <a:chOff x="6238903" y="1193063"/>
              <a:chExt cx="300475" cy="900152"/>
            </a:xfrm>
          </p:grpSpPr>
          <p:grpSp>
            <p:nvGrpSpPr>
              <p:cNvPr id="4527" name="Google Shape;4527;p58"/>
              <p:cNvGrpSpPr/>
              <p:nvPr/>
            </p:nvGrpSpPr>
            <p:grpSpPr>
              <a:xfrm>
                <a:off x="6290865" y="1489315"/>
                <a:ext cx="248514" cy="603900"/>
                <a:chOff x="6290865" y="1489315"/>
                <a:chExt cx="248514" cy="603900"/>
              </a:xfrm>
            </p:grpSpPr>
            <p:sp>
              <p:nvSpPr>
                <p:cNvPr id="4528" name="Google Shape;452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8"/>
              <p:cNvGrpSpPr/>
              <p:nvPr/>
            </p:nvGrpSpPr>
            <p:grpSpPr>
              <a:xfrm>
                <a:off x="6238903" y="1193063"/>
                <a:ext cx="284947" cy="333087"/>
                <a:chOff x="6238903" y="1193063"/>
                <a:chExt cx="284947" cy="333087"/>
              </a:xfrm>
            </p:grpSpPr>
            <p:sp>
              <p:nvSpPr>
                <p:cNvPr id="4531" name="Google Shape;453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2" name="Google Shape;453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3" name="Google Shape;4533;p58"/>
            <p:cNvGrpSpPr/>
            <p:nvPr/>
          </p:nvGrpSpPr>
          <p:grpSpPr>
            <a:xfrm>
              <a:off x="5900602" y="1193063"/>
              <a:ext cx="444345" cy="1021707"/>
              <a:chOff x="5900602" y="1193063"/>
              <a:chExt cx="444345" cy="1021707"/>
            </a:xfrm>
          </p:grpSpPr>
          <p:grpSp>
            <p:nvGrpSpPr>
              <p:cNvPr id="4534" name="Google Shape;4534;p58"/>
              <p:cNvGrpSpPr/>
              <p:nvPr/>
            </p:nvGrpSpPr>
            <p:grpSpPr>
              <a:xfrm>
                <a:off x="6046501" y="1367785"/>
                <a:ext cx="298446" cy="846986"/>
                <a:chOff x="6046501" y="1367785"/>
                <a:chExt cx="298446" cy="846986"/>
              </a:xfrm>
            </p:grpSpPr>
            <p:sp>
              <p:nvSpPr>
                <p:cNvPr id="4535" name="Google Shape;453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5900602" y="1193063"/>
                <a:ext cx="284947" cy="182312"/>
                <a:chOff x="5900602" y="1193063"/>
                <a:chExt cx="284947" cy="182312"/>
              </a:xfrm>
            </p:grpSpPr>
            <p:sp>
              <p:nvSpPr>
                <p:cNvPr id="4538" name="Google Shape;453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9" name="Google Shape;453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40" name="Google Shape;4540;p58"/>
            <p:cNvGrpSpPr/>
            <p:nvPr/>
          </p:nvGrpSpPr>
          <p:grpSpPr>
            <a:xfrm>
              <a:off x="6738300" y="1193063"/>
              <a:ext cx="462153" cy="707634"/>
              <a:chOff x="6738300" y="1193063"/>
              <a:chExt cx="462153" cy="707634"/>
            </a:xfrm>
          </p:grpSpPr>
          <p:grpSp>
            <p:nvGrpSpPr>
              <p:cNvPr id="4541" name="Google Shape;4541;p58"/>
              <p:cNvGrpSpPr/>
              <p:nvPr/>
            </p:nvGrpSpPr>
            <p:grpSpPr>
              <a:xfrm>
                <a:off x="6915505" y="1193063"/>
                <a:ext cx="284947" cy="597387"/>
                <a:chOff x="6915505" y="1193063"/>
                <a:chExt cx="284947" cy="597387"/>
              </a:xfrm>
            </p:grpSpPr>
            <p:sp>
              <p:nvSpPr>
                <p:cNvPr id="4542" name="Google Shape;454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44" name="Google Shape;4544;p58"/>
              <p:cNvGrpSpPr/>
              <p:nvPr/>
            </p:nvGrpSpPr>
            <p:grpSpPr>
              <a:xfrm>
                <a:off x="6738300" y="1684725"/>
                <a:ext cx="230066" cy="215971"/>
                <a:chOff x="6738300" y="1684725"/>
                <a:chExt cx="230066" cy="215971"/>
              </a:xfrm>
            </p:grpSpPr>
            <p:sp>
              <p:nvSpPr>
                <p:cNvPr id="4545" name="Google Shape;454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50"/>
        <p:cNvGrpSpPr/>
        <p:nvPr/>
      </p:nvGrpSpPr>
      <p:grpSpPr>
        <a:xfrm>
          <a:off x="0" y="0"/>
          <a:ext cx="0" cy="0"/>
          <a:chOff x="0" y="0"/>
          <a:chExt cx="0" cy="0"/>
        </a:xfrm>
      </p:grpSpPr>
      <p:grpSp>
        <p:nvGrpSpPr>
          <p:cNvPr id="4551" name="Google Shape;4551;p59"/>
          <p:cNvGrpSpPr/>
          <p:nvPr/>
        </p:nvGrpSpPr>
        <p:grpSpPr>
          <a:xfrm>
            <a:off x="821785" y="2307635"/>
            <a:ext cx="339235" cy="298186"/>
            <a:chOff x="898875" y="244725"/>
            <a:chExt cx="481800" cy="423500"/>
          </a:xfrm>
        </p:grpSpPr>
        <p:sp>
          <p:nvSpPr>
            <p:cNvPr id="4552" name="Google Shape;455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59"/>
          <p:cNvGrpSpPr/>
          <p:nvPr/>
        </p:nvGrpSpPr>
        <p:grpSpPr>
          <a:xfrm>
            <a:off x="1260167" y="2287103"/>
            <a:ext cx="298169" cy="339253"/>
            <a:chOff x="1529350" y="258825"/>
            <a:chExt cx="423475" cy="481825"/>
          </a:xfrm>
        </p:grpSpPr>
        <p:sp>
          <p:nvSpPr>
            <p:cNvPr id="4559" name="Google Shape;455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59"/>
          <p:cNvGrpSpPr/>
          <p:nvPr/>
        </p:nvGrpSpPr>
        <p:grpSpPr>
          <a:xfrm>
            <a:off x="2102437" y="2287102"/>
            <a:ext cx="298169" cy="339253"/>
            <a:chOff x="2707500" y="249400"/>
            <a:chExt cx="423475" cy="481825"/>
          </a:xfrm>
        </p:grpSpPr>
        <p:sp>
          <p:nvSpPr>
            <p:cNvPr id="4562" name="Google Shape;456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4" name="Google Shape;4564;p59"/>
          <p:cNvGrpSpPr/>
          <p:nvPr/>
        </p:nvGrpSpPr>
        <p:grpSpPr>
          <a:xfrm>
            <a:off x="2516052" y="2287428"/>
            <a:ext cx="305386" cy="338602"/>
            <a:chOff x="3300325" y="249875"/>
            <a:chExt cx="433725" cy="480900"/>
          </a:xfrm>
        </p:grpSpPr>
        <p:sp>
          <p:nvSpPr>
            <p:cNvPr id="4565" name="Google Shape;45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1" name="Google Shape;4571;p59"/>
          <p:cNvGrpSpPr/>
          <p:nvPr/>
        </p:nvGrpSpPr>
        <p:grpSpPr>
          <a:xfrm>
            <a:off x="1653142" y="2367273"/>
            <a:ext cx="340890" cy="178912"/>
            <a:chOff x="2084325" y="363300"/>
            <a:chExt cx="484150" cy="254100"/>
          </a:xfrm>
        </p:grpSpPr>
        <p:sp>
          <p:nvSpPr>
            <p:cNvPr id="4572" name="Google Shape;457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59"/>
          <p:cNvGrpSpPr/>
          <p:nvPr/>
        </p:nvGrpSpPr>
        <p:grpSpPr>
          <a:xfrm>
            <a:off x="2905137" y="2287349"/>
            <a:ext cx="352349" cy="338760"/>
            <a:chOff x="3854700" y="249750"/>
            <a:chExt cx="500425" cy="481125"/>
          </a:xfrm>
        </p:grpSpPr>
        <p:sp>
          <p:nvSpPr>
            <p:cNvPr id="4575" name="Google Shape;457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59"/>
          <p:cNvGrpSpPr/>
          <p:nvPr/>
        </p:nvGrpSpPr>
        <p:grpSpPr>
          <a:xfrm>
            <a:off x="3323126" y="2287349"/>
            <a:ext cx="352349" cy="338760"/>
            <a:chOff x="4447550" y="249750"/>
            <a:chExt cx="500425" cy="481125"/>
          </a:xfrm>
        </p:grpSpPr>
        <p:sp>
          <p:nvSpPr>
            <p:cNvPr id="4584" name="Google Shape;458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3752328" y="2287102"/>
            <a:ext cx="339253" cy="339253"/>
            <a:chOff x="5049725" y="249400"/>
            <a:chExt cx="481825" cy="481825"/>
          </a:xfrm>
        </p:grpSpPr>
        <p:sp>
          <p:nvSpPr>
            <p:cNvPr id="4587" name="Google Shape;458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4166269" y="2287102"/>
            <a:ext cx="339253" cy="339253"/>
            <a:chOff x="5660400" y="238125"/>
            <a:chExt cx="481825" cy="481825"/>
          </a:xfrm>
        </p:grpSpPr>
        <p:sp>
          <p:nvSpPr>
            <p:cNvPr id="4590" name="Google Shape;459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4582955" y="2287102"/>
            <a:ext cx="339253" cy="339253"/>
            <a:chOff x="6235400" y="249400"/>
            <a:chExt cx="481825" cy="481825"/>
          </a:xfrm>
        </p:grpSpPr>
        <p:sp>
          <p:nvSpPr>
            <p:cNvPr id="4593" name="Google Shape;459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59"/>
          <p:cNvGrpSpPr/>
          <p:nvPr/>
        </p:nvGrpSpPr>
        <p:grpSpPr>
          <a:xfrm>
            <a:off x="821301" y="2731810"/>
            <a:ext cx="340204" cy="298116"/>
            <a:chOff x="899850" y="871450"/>
            <a:chExt cx="483175" cy="423400"/>
          </a:xfrm>
        </p:grpSpPr>
        <p:sp>
          <p:nvSpPr>
            <p:cNvPr id="4599" name="Google Shape;459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3" name="Google Shape;460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4" name="Google Shape;4604;p59"/>
          <p:cNvGrpSpPr/>
          <p:nvPr/>
        </p:nvGrpSpPr>
        <p:grpSpPr>
          <a:xfrm>
            <a:off x="1653301" y="2711232"/>
            <a:ext cx="340573" cy="339271"/>
            <a:chOff x="2085450" y="842250"/>
            <a:chExt cx="483700" cy="481850"/>
          </a:xfrm>
        </p:grpSpPr>
        <p:sp>
          <p:nvSpPr>
            <p:cNvPr id="4605" name="Google Shape;460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59"/>
          <p:cNvGrpSpPr/>
          <p:nvPr/>
        </p:nvGrpSpPr>
        <p:grpSpPr>
          <a:xfrm>
            <a:off x="2081868" y="2711241"/>
            <a:ext cx="339306" cy="339253"/>
            <a:chOff x="2685825" y="840375"/>
            <a:chExt cx="481900" cy="481825"/>
          </a:xfrm>
        </p:grpSpPr>
        <p:sp>
          <p:nvSpPr>
            <p:cNvPr id="4609" name="Google Shape;460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2493529" y="2710924"/>
            <a:ext cx="350431" cy="339887"/>
            <a:chOff x="3270675" y="841800"/>
            <a:chExt cx="497700" cy="482725"/>
          </a:xfrm>
        </p:grpSpPr>
        <p:sp>
          <p:nvSpPr>
            <p:cNvPr id="4612" name="Google Shape;461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5" name="Google Shape;461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6" name="Google Shape;4616;p59"/>
          <p:cNvGrpSpPr/>
          <p:nvPr/>
        </p:nvGrpSpPr>
        <p:grpSpPr>
          <a:xfrm>
            <a:off x="3329675" y="2731783"/>
            <a:ext cx="339253" cy="298169"/>
            <a:chOff x="4467200" y="877100"/>
            <a:chExt cx="481825" cy="423475"/>
          </a:xfrm>
        </p:grpSpPr>
        <p:sp>
          <p:nvSpPr>
            <p:cNvPr id="4617" name="Google Shape;461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1" name="Google Shape;4621;p59"/>
          <p:cNvGrpSpPr/>
          <p:nvPr/>
        </p:nvGrpSpPr>
        <p:grpSpPr>
          <a:xfrm>
            <a:off x="3744565" y="2711232"/>
            <a:ext cx="354778" cy="339271"/>
            <a:chOff x="5045500" y="842250"/>
            <a:chExt cx="503875" cy="481850"/>
          </a:xfrm>
        </p:grpSpPr>
        <p:sp>
          <p:nvSpPr>
            <p:cNvPr id="4622" name="Google Shape;462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59"/>
          <p:cNvGrpSpPr/>
          <p:nvPr/>
        </p:nvGrpSpPr>
        <p:grpSpPr>
          <a:xfrm>
            <a:off x="4167413" y="2737451"/>
            <a:ext cx="336965" cy="286833"/>
            <a:chOff x="5645200" y="879425"/>
            <a:chExt cx="478575" cy="407375"/>
          </a:xfrm>
        </p:grpSpPr>
        <p:sp>
          <p:nvSpPr>
            <p:cNvPr id="4625" name="Google Shape;462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1" name="Google Shape;4631;p59"/>
          <p:cNvGrpSpPr/>
          <p:nvPr/>
        </p:nvGrpSpPr>
        <p:grpSpPr>
          <a:xfrm>
            <a:off x="4603488" y="2711241"/>
            <a:ext cx="298186" cy="339253"/>
            <a:chOff x="6264525" y="842250"/>
            <a:chExt cx="423500" cy="481825"/>
          </a:xfrm>
        </p:grpSpPr>
        <p:sp>
          <p:nvSpPr>
            <p:cNvPr id="4632" name="Google Shape;463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821776" y="3125895"/>
            <a:ext cx="339253" cy="339253"/>
            <a:chOff x="900750" y="1436075"/>
            <a:chExt cx="481825" cy="481825"/>
          </a:xfrm>
        </p:grpSpPr>
        <p:sp>
          <p:nvSpPr>
            <p:cNvPr id="4640" name="Google Shape;464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4" name="Google Shape;4644;p59"/>
          <p:cNvGrpSpPr/>
          <p:nvPr/>
        </p:nvGrpSpPr>
        <p:grpSpPr>
          <a:xfrm>
            <a:off x="1239624" y="3186183"/>
            <a:ext cx="339253" cy="218676"/>
            <a:chOff x="1492675" y="1520750"/>
            <a:chExt cx="481825" cy="310575"/>
          </a:xfrm>
        </p:grpSpPr>
        <p:sp>
          <p:nvSpPr>
            <p:cNvPr id="4645" name="Google Shape;464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59"/>
          <p:cNvGrpSpPr/>
          <p:nvPr/>
        </p:nvGrpSpPr>
        <p:grpSpPr>
          <a:xfrm>
            <a:off x="1647421" y="3125877"/>
            <a:ext cx="352332" cy="339288"/>
            <a:chOff x="2071000" y="1435025"/>
            <a:chExt cx="500400" cy="481875"/>
          </a:xfrm>
        </p:grpSpPr>
        <p:sp>
          <p:nvSpPr>
            <p:cNvPr id="4648" name="Google Shape;464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59"/>
          <p:cNvGrpSpPr/>
          <p:nvPr/>
        </p:nvGrpSpPr>
        <p:grpSpPr>
          <a:xfrm>
            <a:off x="2073509" y="3167747"/>
            <a:ext cx="351874" cy="297623"/>
            <a:chOff x="2678350" y="1464650"/>
            <a:chExt cx="499750" cy="422700"/>
          </a:xfrm>
        </p:grpSpPr>
        <p:sp>
          <p:nvSpPr>
            <p:cNvPr id="4652" name="Google Shape;465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59"/>
          <p:cNvGrpSpPr/>
          <p:nvPr/>
        </p:nvGrpSpPr>
        <p:grpSpPr>
          <a:xfrm>
            <a:off x="2499118" y="3125895"/>
            <a:ext cx="339253" cy="339253"/>
            <a:chOff x="3271200" y="1435075"/>
            <a:chExt cx="481825" cy="481825"/>
          </a:xfrm>
        </p:grpSpPr>
        <p:sp>
          <p:nvSpPr>
            <p:cNvPr id="4656" name="Google Shape;465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59"/>
          <p:cNvGrpSpPr/>
          <p:nvPr/>
        </p:nvGrpSpPr>
        <p:grpSpPr>
          <a:xfrm>
            <a:off x="2909591" y="3125877"/>
            <a:ext cx="343442" cy="339288"/>
            <a:chOff x="3858100" y="1435075"/>
            <a:chExt cx="487775" cy="481875"/>
          </a:xfrm>
        </p:grpSpPr>
        <p:sp>
          <p:nvSpPr>
            <p:cNvPr id="4659" name="Google Shape;465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59"/>
          <p:cNvGrpSpPr/>
          <p:nvPr/>
        </p:nvGrpSpPr>
        <p:grpSpPr>
          <a:xfrm>
            <a:off x="3329674" y="3125895"/>
            <a:ext cx="339253" cy="339253"/>
            <a:chOff x="4456875" y="1435075"/>
            <a:chExt cx="481825" cy="481825"/>
          </a:xfrm>
        </p:grpSpPr>
        <p:sp>
          <p:nvSpPr>
            <p:cNvPr id="4665" name="Google Shape;466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59"/>
          <p:cNvGrpSpPr/>
          <p:nvPr/>
        </p:nvGrpSpPr>
        <p:grpSpPr>
          <a:xfrm>
            <a:off x="3750665" y="3125886"/>
            <a:ext cx="342580" cy="339271"/>
            <a:chOff x="5049725" y="1435050"/>
            <a:chExt cx="486550" cy="481850"/>
          </a:xfrm>
        </p:grpSpPr>
        <p:sp>
          <p:nvSpPr>
            <p:cNvPr id="4685" name="Google Shape;468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59"/>
          <p:cNvGrpSpPr/>
          <p:nvPr/>
        </p:nvGrpSpPr>
        <p:grpSpPr>
          <a:xfrm>
            <a:off x="4166216" y="3125895"/>
            <a:ext cx="339359" cy="339253"/>
            <a:chOff x="5642475" y="1435075"/>
            <a:chExt cx="481975" cy="481825"/>
          </a:xfrm>
        </p:grpSpPr>
        <p:sp>
          <p:nvSpPr>
            <p:cNvPr id="4690" name="Google Shape;469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59"/>
          <p:cNvGrpSpPr/>
          <p:nvPr/>
        </p:nvGrpSpPr>
        <p:grpSpPr>
          <a:xfrm>
            <a:off x="4580702" y="3125886"/>
            <a:ext cx="343759" cy="339271"/>
            <a:chOff x="6232000" y="1435050"/>
            <a:chExt cx="488225" cy="481850"/>
          </a:xfrm>
        </p:grpSpPr>
        <p:sp>
          <p:nvSpPr>
            <p:cNvPr id="4694" name="Google Shape;469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9" name="Google Shape;4699;p59"/>
          <p:cNvGrpSpPr/>
          <p:nvPr/>
        </p:nvGrpSpPr>
        <p:grpSpPr>
          <a:xfrm>
            <a:off x="841438" y="3539545"/>
            <a:ext cx="299929" cy="337792"/>
            <a:chOff x="924450" y="2028975"/>
            <a:chExt cx="425975" cy="479750"/>
          </a:xfrm>
        </p:grpSpPr>
        <p:sp>
          <p:nvSpPr>
            <p:cNvPr id="4700" name="Google Shape;470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3" name="Google Shape;4703;p59"/>
          <p:cNvGrpSpPr/>
          <p:nvPr/>
        </p:nvGrpSpPr>
        <p:grpSpPr>
          <a:xfrm>
            <a:off x="1653934" y="3559347"/>
            <a:ext cx="339306" cy="298186"/>
            <a:chOff x="2085450" y="2057100"/>
            <a:chExt cx="481900" cy="423500"/>
          </a:xfrm>
        </p:grpSpPr>
        <p:sp>
          <p:nvSpPr>
            <p:cNvPr id="4704" name="Google Shape;470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7" name="Google Shape;4707;p59"/>
          <p:cNvGrpSpPr/>
          <p:nvPr/>
        </p:nvGrpSpPr>
        <p:grpSpPr>
          <a:xfrm>
            <a:off x="2081868" y="3582592"/>
            <a:ext cx="339306" cy="251698"/>
            <a:chOff x="2678275" y="2090100"/>
            <a:chExt cx="481900" cy="357475"/>
          </a:xfrm>
        </p:grpSpPr>
        <p:sp>
          <p:nvSpPr>
            <p:cNvPr id="4708" name="Google Shape;470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59"/>
          <p:cNvGrpSpPr/>
          <p:nvPr/>
        </p:nvGrpSpPr>
        <p:grpSpPr>
          <a:xfrm>
            <a:off x="2559072" y="3594790"/>
            <a:ext cx="219345" cy="227301"/>
            <a:chOff x="3357325" y="2093500"/>
            <a:chExt cx="311525" cy="322825"/>
          </a:xfrm>
        </p:grpSpPr>
        <p:sp>
          <p:nvSpPr>
            <p:cNvPr id="4714" name="Google Shape;471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7" name="Google Shape;471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8" name="Google Shape;4718;p59"/>
          <p:cNvGrpSpPr/>
          <p:nvPr/>
        </p:nvGrpSpPr>
        <p:grpSpPr>
          <a:xfrm>
            <a:off x="3353262" y="3538814"/>
            <a:ext cx="292078" cy="339253"/>
            <a:chOff x="4492800" y="2027925"/>
            <a:chExt cx="414825" cy="481825"/>
          </a:xfrm>
        </p:grpSpPr>
        <p:sp>
          <p:nvSpPr>
            <p:cNvPr id="4719" name="Google Shape;471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3752354" y="3538805"/>
            <a:ext cx="339200" cy="339271"/>
            <a:chOff x="5049725" y="2027900"/>
            <a:chExt cx="481750" cy="481850"/>
          </a:xfrm>
        </p:grpSpPr>
        <p:sp>
          <p:nvSpPr>
            <p:cNvPr id="4722" name="Google Shape;472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59"/>
          <p:cNvGrpSpPr/>
          <p:nvPr/>
        </p:nvGrpSpPr>
        <p:grpSpPr>
          <a:xfrm>
            <a:off x="4225950" y="3538893"/>
            <a:ext cx="219890" cy="339095"/>
            <a:chOff x="5726350" y="2028150"/>
            <a:chExt cx="312300" cy="481600"/>
          </a:xfrm>
        </p:grpSpPr>
        <p:sp>
          <p:nvSpPr>
            <p:cNvPr id="4731" name="Google Shape;473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59"/>
          <p:cNvGrpSpPr/>
          <p:nvPr/>
        </p:nvGrpSpPr>
        <p:grpSpPr>
          <a:xfrm>
            <a:off x="4586141" y="3542000"/>
            <a:ext cx="332881" cy="332881"/>
            <a:chOff x="6239925" y="2032450"/>
            <a:chExt cx="472775" cy="472775"/>
          </a:xfrm>
        </p:grpSpPr>
        <p:sp>
          <p:nvSpPr>
            <p:cNvPr id="4735" name="Google Shape;473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59"/>
          <p:cNvGrpSpPr/>
          <p:nvPr/>
        </p:nvGrpSpPr>
        <p:grpSpPr>
          <a:xfrm>
            <a:off x="5035233" y="2364092"/>
            <a:ext cx="334641" cy="185425"/>
            <a:chOff x="903075" y="2730000"/>
            <a:chExt cx="475275" cy="263350"/>
          </a:xfrm>
        </p:grpSpPr>
        <p:sp>
          <p:nvSpPr>
            <p:cNvPr id="4738" name="Google Shape;473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1239624" y="3538814"/>
            <a:ext cx="339253" cy="339253"/>
            <a:chOff x="1492675" y="2027925"/>
            <a:chExt cx="481825" cy="481825"/>
          </a:xfrm>
        </p:grpSpPr>
        <p:sp>
          <p:nvSpPr>
            <p:cNvPr id="4742" name="Google Shape;474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59"/>
          <p:cNvGrpSpPr/>
          <p:nvPr/>
        </p:nvGrpSpPr>
        <p:grpSpPr>
          <a:xfrm>
            <a:off x="5466000" y="2287178"/>
            <a:ext cx="339253" cy="339253"/>
            <a:chOff x="1492675" y="2620775"/>
            <a:chExt cx="481825" cy="481825"/>
          </a:xfrm>
        </p:grpSpPr>
        <p:sp>
          <p:nvSpPr>
            <p:cNvPr id="4748" name="Google Shape;474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0" name="Google Shape;475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51" name="Google Shape;4751;p59"/>
          <p:cNvGrpSpPr/>
          <p:nvPr/>
        </p:nvGrpSpPr>
        <p:grpSpPr>
          <a:xfrm>
            <a:off x="6289754" y="2303161"/>
            <a:ext cx="333585" cy="307287"/>
            <a:chOff x="2682350" y="2643425"/>
            <a:chExt cx="473775" cy="436425"/>
          </a:xfrm>
        </p:grpSpPr>
        <p:sp>
          <p:nvSpPr>
            <p:cNvPr id="4752" name="Google Shape;475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6755243" y="2287178"/>
            <a:ext cx="238531" cy="339253"/>
            <a:chOff x="3342725" y="2620775"/>
            <a:chExt cx="338775" cy="481825"/>
          </a:xfrm>
        </p:grpSpPr>
        <p:sp>
          <p:nvSpPr>
            <p:cNvPr id="4760" name="Google Shape;476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59"/>
          <p:cNvGrpSpPr/>
          <p:nvPr/>
        </p:nvGrpSpPr>
        <p:grpSpPr>
          <a:xfrm>
            <a:off x="7148994" y="2287178"/>
            <a:ext cx="278296" cy="339253"/>
            <a:chOff x="3907325" y="2620775"/>
            <a:chExt cx="395250" cy="481825"/>
          </a:xfrm>
        </p:grpSpPr>
        <p:sp>
          <p:nvSpPr>
            <p:cNvPr id="4764" name="Google Shape;476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8" name="Google Shape;4768;p59"/>
          <p:cNvGrpSpPr/>
          <p:nvPr/>
        </p:nvGrpSpPr>
        <p:grpSpPr>
          <a:xfrm>
            <a:off x="7542181" y="2297783"/>
            <a:ext cx="339253" cy="318042"/>
            <a:chOff x="4456875" y="2635825"/>
            <a:chExt cx="481825" cy="451700"/>
          </a:xfrm>
        </p:grpSpPr>
        <p:sp>
          <p:nvSpPr>
            <p:cNvPr id="4769" name="Google Shape;476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7967105" y="2297783"/>
            <a:ext cx="339253" cy="318042"/>
            <a:chOff x="5049725" y="2635825"/>
            <a:chExt cx="481825" cy="451700"/>
          </a:xfrm>
        </p:grpSpPr>
        <p:sp>
          <p:nvSpPr>
            <p:cNvPr id="4776" name="Google Shape;477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59"/>
          <p:cNvGrpSpPr/>
          <p:nvPr/>
        </p:nvGrpSpPr>
        <p:grpSpPr>
          <a:xfrm>
            <a:off x="2211475" y="3952243"/>
            <a:ext cx="338566" cy="338373"/>
            <a:chOff x="5643000" y="2621375"/>
            <a:chExt cx="480850" cy="480575"/>
          </a:xfrm>
        </p:grpSpPr>
        <p:sp>
          <p:nvSpPr>
            <p:cNvPr id="4780" name="Google Shape;478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4032695" y="3951803"/>
            <a:ext cx="339359" cy="339253"/>
            <a:chOff x="6235250" y="2620775"/>
            <a:chExt cx="481975" cy="481825"/>
          </a:xfrm>
        </p:grpSpPr>
        <p:sp>
          <p:nvSpPr>
            <p:cNvPr id="4788" name="Google Shape;478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3" name="Google Shape;479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4" name="Google Shape;4794;p59"/>
          <p:cNvGrpSpPr/>
          <p:nvPr/>
        </p:nvGrpSpPr>
        <p:grpSpPr>
          <a:xfrm>
            <a:off x="5465078" y="2711317"/>
            <a:ext cx="341101" cy="339253"/>
            <a:chOff x="1535000" y="3223325"/>
            <a:chExt cx="484450" cy="481825"/>
          </a:xfrm>
        </p:grpSpPr>
        <p:sp>
          <p:nvSpPr>
            <p:cNvPr id="4795" name="Google Shape;479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8" name="Google Shape;4798;p59"/>
          <p:cNvGrpSpPr/>
          <p:nvPr/>
        </p:nvGrpSpPr>
        <p:grpSpPr>
          <a:xfrm>
            <a:off x="5872645" y="2746618"/>
            <a:ext cx="339253" cy="268649"/>
            <a:chOff x="2085525" y="3263750"/>
            <a:chExt cx="481825" cy="381550"/>
          </a:xfrm>
        </p:grpSpPr>
        <p:sp>
          <p:nvSpPr>
            <p:cNvPr id="4799" name="Google Shape;479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1" name="Google Shape;480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2" name="Google Shape;4802;p59"/>
          <p:cNvGrpSpPr/>
          <p:nvPr/>
        </p:nvGrpSpPr>
        <p:grpSpPr>
          <a:xfrm>
            <a:off x="6704407" y="2711308"/>
            <a:ext cx="340204" cy="339271"/>
            <a:chOff x="3270450" y="3213625"/>
            <a:chExt cx="483175" cy="481850"/>
          </a:xfrm>
        </p:grpSpPr>
        <p:sp>
          <p:nvSpPr>
            <p:cNvPr id="4803" name="Google Shape;480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59"/>
          <p:cNvGrpSpPr/>
          <p:nvPr/>
        </p:nvGrpSpPr>
        <p:grpSpPr>
          <a:xfrm>
            <a:off x="7203676" y="2711317"/>
            <a:ext cx="168931" cy="339253"/>
            <a:chOff x="3984950" y="3213600"/>
            <a:chExt cx="239925" cy="481825"/>
          </a:xfrm>
        </p:grpSpPr>
        <p:sp>
          <p:nvSpPr>
            <p:cNvPr id="4806" name="Google Shape;480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59"/>
          <p:cNvGrpSpPr/>
          <p:nvPr/>
        </p:nvGrpSpPr>
        <p:grpSpPr>
          <a:xfrm>
            <a:off x="1736111" y="3981487"/>
            <a:ext cx="355218" cy="279880"/>
            <a:chOff x="5629975" y="3255775"/>
            <a:chExt cx="504500" cy="397500"/>
          </a:xfrm>
        </p:grpSpPr>
        <p:sp>
          <p:nvSpPr>
            <p:cNvPr id="4811" name="Google Shape;481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59"/>
          <p:cNvGrpSpPr/>
          <p:nvPr/>
        </p:nvGrpSpPr>
        <p:grpSpPr>
          <a:xfrm>
            <a:off x="3572294" y="3981593"/>
            <a:ext cx="340256" cy="279669"/>
            <a:chOff x="6234950" y="3255925"/>
            <a:chExt cx="483250" cy="397200"/>
          </a:xfrm>
        </p:grpSpPr>
        <p:sp>
          <p:nvSpPr>
            <p:cNvPr id="4817" name="Google Shape;481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3" name="Google Shape;4823;p59"/>
          <p:cNvGrpSpPr/>
          <p:nvPr/>
        </p:nvGrpSpPr>
        <p:grpSpPr>
          <a:xfrm>
            <a:off x="5043532" y="3125970"/>
            <a:ext cx="318042" cy="339253"/>
            <a:chOff x="914900" y="3806450"/>
            <a:chExt cx="451700" cy="481825"/>
          </a:xfrm>
        </p:grpSpPr>
        <p:sp>
          <p:nvSpPr>
            <p:cNvPr id="4824" name="Google Shape;482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9" name="Google Shape;4829;p59"/>
          <p:cNvGrpSpPr/>
          <p:nvPr/>
        </p:nvGrpSpPr>
        <p:grpSpPr>
          <a:xfrm>
            <a:off x="5462454" y="3125785"/>
            <a:ext cx="346347" cy="339623"/>
            <a:chOff x="1490050" y="3805975"/>
            <a:chExt cx="491900" cy="482350"/>
          </a:xfrm>
        </p:grpSpPr>
        <p:sp>
          <p:nvSpPr>
            <p:cNvPr id="4830" name="Google Shape;483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59"/>
          <p:cNvGrpSpPr/>
          <p:nvPr/>
        </p:nvGrpSpPr>
        <p:grpSpPr>
          <a:xfrm>
            <a:off x="5886322" y="3125970"/>
            <a:ext cx="311899" cy="339253"/>
            <a:chOff x="2104275" y="3806450"/>
            <a:chExt cx="442975" cy="481825"/>
          </a:xfrm>
        </p:grpSpPr>
        <p:sp>
          <p:nvSpPr>
            <p:cNvPr id="4835" name="Google Shape;483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59"/>
          <p:cNvGrpSpPr/>
          <p:nvPr/>
        </p:nvGrpSpPr>
        <p:grpSpPr>
          <a:xfrm>
            <a:off x="6309839" y="3125970"/>
            <a:ext cx="293416" cy="339253"/>
            <a:chOff x="2710875" y="3806450"/>
            <a:chExt cx="416725" cy="481825"/>
          </a:xfrm>
        </p:grpSpPr>
        <p:sp>
          <p:nvSpPr>
            <p:cNvPr id="4838" name="Google Shape;483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59"/>
          <p:cNvGrpSpPr/>
          <p:nvPr/>
        </p:nvGrpSpPr>
        <p:grpSpPr>
          <a:xfrm>
            <a:off x="6704883" y="3166412"/>
            <a:ext cx="339253" cy="258369"/>
            <a:chOff x="3271200" y="3863875"/>
            <a:chExt cx="481825" cy="366950"/>
          </a:xfrm>
        </p:grpSpPr>
        <p:sp>
          <p:nvSpPr>
            <p:cNvPr id="4841" name="Google Shape;484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7140377" y="3126199"/>
            <a:ext cx="295528" cy="338795"/>
            <a:chOff x="3895050" y="3806775"/>
            <a:chExt cx="419725" cy="481175"/>
          </a:xfrm>
        </p:grpSpPr>
        <p:sp>
          <p:nvSpPr>
            <p:cNvPr id="4844" name="Google Shape;484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7543659" y="3125979"/>
            <a:ext cx="336296" cy="339235"/>
            <a:chOff x="4464775" y="3806475"/>
            <a:chExt cx="477625" cy="481800"/>
          </a:xfrm>
        </p:grpSpPr>
        <p:sp>
          <p:nvSpPr>
            <p:cNvPr id="4847" name="Google Shape;484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59"/>
          <p:cNvGrpSpPr/>
          <p:nvPr/>
        </p:nvGrpSpPr>
        <p:grpSpPr>
          <a:xfrm>
            <a:off x="7967105" y="3125970"/>
            <a:ext cx="339253" cy="339253"/>
            <a:chOff x="5049725" y="3806450"/>
            <a:chExt cx="481825" cy="481825"/>
          </a:xfrm>
        </p:grpSpPr>
        <p:sp>
          <p:nvSpPr>
            <p:cNvPr id="4854" name="Google Shape;485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1276714" y="3951798"/>
            <a:ext cx="339253" cy="339253"/>
            <a:chOff x="5651375" y="3806450"/>
            <a:chExt cx="481825" cy="481825"/>
          </a:xfrm>
        </p:grpSpPr>
        <p:sp>
          <p:nvSpPr>
            <p:cNvPr id="4858" name="Google Shape;485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3153646" y="3953787"/>
            <a:ext cx="298503" cy="335275"/>
            <a:chOff x="6264300" y="3809300"/>
            <a:chExt cx="423950" cy="476175"/>
          </a:xfrm>
        </p:grpSpPr>
        <p:sp>
          <p:nvSpPr>
            <p:cNvPr id="4863" name="Google Shape;486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59"/>
          <p:cNvGrpSpPr/>
          <p:nvPr/>
        </p:nvGrpSpPr>
        <p:grpSpPr>
          <a:xfrm>
            <a:off x="5032267" y="3538881"/>
            <a:ext cx="340573" cy="339271"/>
            <a:chOff x="898875" y="4399275"/>
            <a:chExt cx="483700" cy="481850"/>
          </a:xfrm>
        </p:grpSpPr>
        <p:sp>
          <p:nvSpPr>
            <p:cNvPr id="4867" name="Google Shape;486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59"/>
          <p:cNvGrpSpPr/>
          <p:nvPr/>
        </p:nvGrpSpPr>
        <p:grpSpPr>
          <a:xfrm>
            <a:off x="5466000" y="3554133"/>
            <a:ext cx="339253" cy="308765"/>
            <a:chOff x="1492675" y="4420975"/>
            <a:chExt cx="481825" cy="438525"/>
          </a:xfrm>
        </p:grpSpPr>
        <p:sp>
          <p:nvSpPr>
            <p:cNvPr id="4876" name="Google Shape;487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5870982" y="3539558"/>
            <a:ext cx="342580" cy="337915"/>
            <a:chOff x="2084100" y="4400250"/>
            <a:chExt cx="486550" cy="479925"/>
          </a:xfrm>
        </p:grpSpPr>
        <p:sp>
          <p:nvSpPr>
            <p:cNvPr id="4882" name="Google Shape;488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8" name="Google Shape;4888;p59"/>
          <p:cNvGrpSpPr/>
          <p:nvPr/>
        </p:nvGrpSpPr>
        <p:grpSpPr>
          <a:xfrm>
            <a:off x="6307462" y="3538907"/>
            <a:ext cx="298169" cy="339218"/>
            <a:chOff x="2707950" y="4399325"/>
            <a:chExt cx="423475" cy="481775"/>
          </a:xfrm>
        </p:grpSpPr>
        <p:sp>
          <p:nvSpPr>
            <p:cNvPr id="4889" name="Google Shape;488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6736981" y="3538881"/>
            <a:ext cx="275057" cy="339271"/>
            <a:chOff x="3330525" y="4399275"/>
            <a:chExt cx="390650" cy="481850"/>
          </a:xfrm>
        </p:grpSpPr>
        <p:sp>
          <p:nvSpPr>
            <p:cNvPr id="4902" name="Google Shape;490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7161510" y="3538890"/>
            <a:ext cx="253265" cy="339253"/>
            <a:chOff x="3938800" y="4399275"/>
            <a:chExt cx="359700" cy="481825"/>
          </a:xfrm>
        </p:grpSpPr>
        <p:sp>
          <p:nvSpPr>
            <p:cNvPr id="4910" name="Google Shape;491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59"/>
          <p:cNvGrpSpPr/>
          <p:nvPr/>
        </p:nvGrpSpPr>
        <p:grpSpPr>
          <a:xfrm>
            <a:off x="7632288" y="3538890"/>
            <a:ext cx="159039" cy="339253"/>
            <a:chOff x="4584850" y="4399275"/>
            <a:chExt cx="225875" cy="481825"/>
          </a:xfrm>
        </p:grpSpPr>
        <p:sp>
          <p:nvSpPr>
            <p:cNvPr id="4916" name="Google Shape;491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59"/>
          <p:cNvGrpSpPr/>
          <p:nvPr/>
        </p:nvGrpSpPr>
        <p:grpSpPr>
          <a:xfrm>
            <a:off x="817316" y="3951795"/>
            <a:ext cx="339253" cy="339253"/>
            <a:chOff x="5642550" y="4399275"/>
            <a:chExt cx="481825" cy="481825"/>
          </a:xfrm>
        </p:grpSpPr>
        <p:sp>
          <p:nvSpPr>
            <p:cNvPr id="4920" name="Google Shape;492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2670186" y="3963703"/>
            <a:ext cx="363316" cy="315437"/>
            <a:chOff x="6218300" y="4416175"/>
            <a:chExt cx="516000" cy="448000"/>
          </a:xfrm>
        </p:grpSpPr>
        <p:sp>
          <p:nvSpPr>
            <p:cNvPr id="4923" name="Google Shape;492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59"/>
          <p:cNvGrpSpPr/>
          <p:nvPr/>
        </p:nvGrpSpPr>
        <p:grpSpPr>
          <a:xfrm>
            <a:off x="5870391" y="3951792"/>
            <a:ext cx="339253" cy="339253"/>
            <a:chOff x="899850" y="4992125"/>
            <a:chExt cx="481825" cy="481825"/>
          </a:xfrm>
        </p:grpSpPr>
        <p:sp>
          <p:nvSpPr>
            <p:cNvPr id="4927" name="Google Shape;492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59"/>
          <p:cNvGrpSpPr/>
          <p:nvPr/>
        </p:nvGrpSpPr>
        <p:grpSpPr>
          <a:xfrm>
            <a:off x="5410993" y="3951792"/>
            <a:ext cx="339253" cy="339253"/>
            <a:chOff x="1492675" y="4992125"/>
            <a:chExt cx="481825" cy="481825"/>
          </a:xfrm>
        </p:grpSpPr>
        <p:sp>
          <p:nvSpPr>
            <p:cNvPr id="4931" name="Google Shape;493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9"/>
          <p:cNvGrpSpPr/>
          <p:nvPr/>
        </p:nvGrpSpPr>
        <p:grpSpPr>
          <a:xfrm>
            <a:off x="4951595" y="3951792"/>
            <a:ext cx="339253" cy="339253"/>
            <a:chOff x="2085525" y="4992125"/>
            <a:chExt cx="481825" cy="481825"/>
          </a:xfrm>
        </p:grpSpPr>
        <p:sp>
          <p:nvSpPr>
            <p:cNvPr id="4934" name="Google Shape;493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9"/>
          <p:cNvGrpSpPr/>
          <p:nvPr/>
        </p:nvGrpSpPr>
        <p:grpSpPr>
          <a:xfrm>
            <a:off x="6789344" y="3951792"/>
            <a:ext cx="339253" cy="339253"/>
            <a:chOff x="2678350" y="4992125"/>
            <a:chExt cx="481825" cy="481825"/>
          </a:xfrm>
        </p:grpSpPr>
        <p:sp>
          <p:nvSpPr>
            <p:cNvPr id="4937" name="Google Shape;493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59"/>
          <p:cNvGrpSpPr/>
          <p:nvPr/>
        </p:nvGrpSpPr>
        <p:grpSpPr>
          <a:xfrm>
            <a:off x="4492198" y="3951792"/>
            <a:ext cx="339253" cy="339253"/>
            <a:chOff x="3271200" y="4992125"/>
            <a:chExt cx="481825" cy="481825"/>
          </a:xfrm>
        </p:grpSpPr>
        <p:sp>
          <p:nvSpPr>
            <p:cNvPr id="4941" name="Google Shape;494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59"/>
          <p:cNvGrpSpPr/>
          <p:nvPr/>
        </p:nvGrpSpPr>
        <p:grpSpPr>
          <a:xfrm>
            <a:off x="6329788" y="3952813"/>
            <a:ext cx="339411" cy="337211"/>
            <a:chOff x="5049575" y="4993600"/>
            <a:chExt cx="482050" cy="478925"/>
          </a:xfrm>
        </p:grpSpPr>
        <p:sp>
          <p:nvSpPr>
            <p:cNvPr id="4945" name="Google Shape;494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9" name="Google Shape;494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0" name="Google Shape;495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51" name="Google Shape;4951;p59"/>
          <p:cNvGrpSpPr/>
          <p:nvPr/>
        </p:nvGrpSpPr>
        <p:grpSpPr>
          <a:xfrm>
            <a:off x="7248742" y="3975375"/>
            <a:ext cx="195300" cy="343772"/>
            <a:chOff x="3999225" y="4364775"/>
            <a:chExt cx="195300" cy="343772"/>
          </a:xfrm>
        </p:grpSpPr>
        <p:grpSp>
          <p:nvGrpSpPr>
            <p:cNvPr id="4952" name="Google Shape;4952;p59"/>
            <p:cNvGrpSpPr/>
            <p:nvPr/>
          </p:nvGrpSpPr>
          <p:grpSpPr>
            <a:xfrm>
              <a:off x="4048568" y="4562577"/>
              <a:ext cx="97317" cy="145970"/>
              <a:chOff x="1529575" y="2222650"/>
              <a:chExt cx="203125" cy="304675"/>
            </a:xfrm>
          </p:grpSpPr>
          <p:sp>
            <p:nvSpPr>
              <p:cNvPr id="4953" name="Google Shape;495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9"/>
            <p:cNvGrpSpPr/>
            <p:nvPr/>
          </p:nvGrpSpPr>
          <p:grpSpPr>
            <a:xfrm>
              <a:off x="3999225" y="4364775"/>
              <a:ext cx="195300" cy="195300"/>
              <a:chOff x="3999225" y="4364775"/>
              <a:chExt cx="195300" cy="195300"/>
            </a:xfrm>
          </p:grpSpPr>
          <p:sp>
            <p:nvSpPr>
              <p:cNvPr id="4956" name="Google Shape;495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9"/>
          <p:cNvGrpSpPr/>
          <p:nvPr/>
        </p:nvGrpSpPr>
        <p:grpSpPr>
          <a:xfrm>
            <a:off x="7564186" y="3991627"/>
            <a:ext cx="277088" cy="259611"/>
            <a:chOff x="4335888" y="4398114"/>
            <a:chExt cx="277088" cy="259611"/>
          </a:xfrm>
        </p:grpSpPr>
        <p:grpSp>
          <p:nvGrpSpPr>
            <p:cNvPr id="4959" name="Google Shape;4959;p59"/>
            <p:cNvGrpSpPr/>
            <p:nvPr/>
          </p:nvGrpSpPr>
          <p:grpSpPr>
            <a:xfrm>
              <a:off x="4335888" y="4462425"/>
              <a:ext cx="195300" cy="195300"/>
              <a:chOff x="4335888" y="4462425"/>
              <a:chExt cx="195300" cy="195300"/>
            </a:xfrm>
          </p:grpSpPr>
          <p:sp>
            <p:nvSpPr>
              <p:cNvPr id="4960" name="Google Shape;496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9"/>
            <p:cNvGrpSpPr/>
            <p:nvPr/>
          </p:nvGrpSpPr>
          <p:grpSpPr>
            <a:xfrm>
              <a:off x="4509813" y="4398114"/>
              <a:ext cx="103162" cy="103198"/>
              <a:chOff x="2277975" y="2021700"/>
              <a:chExt cx="215325" cy="215400"/>
            </a:xfrm>
          </p:grpSpPr>
          <p:sp>
            <p:nvSpPr>
              <p:cNvPr id="4963" name="Google Shape;496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5" name="Google Shape;4965;p59"/>
          <p:cNvGrpSpPr/>
          <p:nvPr/>
        </p:nvGrpSpPr>
        <p:grpSpPr>
          <a:xfrm>
            <a:off x="7961419" y="4049613"/>
            <a:ext cx="392275" cy="195300"/>
            <a:chOff x="4752588" y="4440200"/>
            <a:chExt cx="392275" cy="195300"/>
          </a:xfrm>
        </p:grpSpPr>
        <p:grpSp>
          <p:nvGrpSpPr>
            <p:cNvPr id="4966" name="Google Shape;4966;p59"/>
            <p:cNvGrpSpPr/>
            <p:nvPr/>
          </p:nvGrpSpPr>
          <p:grpSpPr>
            <a:xfrm>
              <a:off x="4950384" y="4469728"/>
              <a:ext cx="194479" cy="136244"/>
              <a:chOff x="3163375" y="2175125"/>
              <a:chExt cx="405925" cy="284375"/>
            </a:xfrm>
          </p:grpSpPr>
          <p:sp>
            <p:nvSpPr>
              <p:cNvPr id="4967" name="Google Shape;496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9"/>
            <p:cNvGrpSpPr/>
            <p:nvPr/>
          </p:nvGrpSpPr>
          <p:grpSpPr>
            <a:xfrm>
              <a:off x="4752588" y="4440200"/>
              <a:ext cx="195300" cy="195300"/>
              <a:chOff x="4335888" y="4462425"/>
              <a:chExt cx="195300" cy="195300"/>
            </a:xfrm>
          </p:grpSpPr>
          <p:sp>
            <p:nvSpPr>
              <p:cNvPr id="4971" name="Google Shape;497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6"/>
        <p:cNvGrpSpPr/>
        <p:nvPr/>
      </p:nvGrpSpPr>
      <p:grpSpPr>
        <a:xfrm>
          <a:off x="0" y="0"/>
          <a:ext cx="0" cy="0"/>
          <a:chOff x="0" y="0"/>
          <a:chExt cx="0" cy="0"/>
        </a:xfrm>
      </p:grpSpPr>
      <p:grpSp>
        <p:nvGrpSpPr>
          <p:cNvPr id="4977" name="Google Shape;4977;p60"/>
          <p:cNvGrpSpPr/>
          <p:nvPr/>
        </p:nvGrpSpPr>
        <p:grpSpPr>
          <a:xfrm>
            <a:off x="856199" y="1311179"/>
            <a:ext cx="322099" cy="370529"/>
            <a:chOff x="-42971725" y="3217825"/>
            <a:chExt cx="275675" cy="317125"/>
          </a:xfrm>
        </p:grpSpPr>
        <p:sp>
          <p:nvSpPr>
            <p:cNvPr id="4978" name="Google Shape;497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828113" y="1779835"/>
            <a:ext cx="378270" cy="337551"/>
            <a:chOff x="-42996150" y="3612600"/>
            <a:chExt cx="323750" cy="288900"/>
          </a:xfrm>
        </p:grpSpPr>
        <p:sp>
          <p:nvSpPr>
            <p:cNvPr id="4982" name="Google Shape;498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0"/>
          <p:cNvGrpSpPr/>
          <p:nvPr/>
        </p:nvGrpSpPr>
        <p:grpSpPr>
          <a:xfrm>
            <a:off x="830874" y="2189205"/>
            <a:ext cx="372749" cy="370909"/>
            <a:chOff x="-42994575" y="3950300"/>
            <a:chExt cx="319025" cy="317450"/>
          </a:xfrm>
        </p:grpSpPr>
        <p:sp>
          <p:nvSpPr>
            <p:cNvPr id="4986" name="Google Shape;498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2984269" y="1336037"/>
            <a:ext cx="371785" cy="370879"/>
            <a:chOff x="-41111350" y="3239100"/>
            <a:chExt cx="318200" cy="317425"/>
          </a:xfrm>
        </p:grpSpPr>
        <p:sp>
          <p:nvSpPr>
            <p:cNvPr id="4990" name="Google Shape;499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2980588" y="1771568"/>
            <a:ext cx="379146" cy="370967"/>
            <a:chOff x="-41117650" y="3605525"/>
            <a:chExt cx="324500" cy="317500"/>
          </a:xfrm>
        </p:grpSpPr>
        <p:sp>
          <p:nvSpPr>
            <p:cNvPr id="4995" name="Google Shape;499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1806843" y="2663092"/>
            <a:ext cx="216271" cy="371814"/>
            <a:chOff x="-39205300" y="3220175"/>
            <a:chExt cx="185100" cy="318225"/>
          </a:xfrm>
        </p:grpSpPr>
        <p:sp>
          <p:nvSpPr>
            <p:cNvPr id="5000" name="Google Shape;500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1772370" y="3123163"/>
            <a:ext cx="300016" cy="369273"/>
            <a:chOff x="-39248625" y="3588600"/>
            <a:chExt cx="256775" cy="316050"/>
          </a:xfrm>
        </p:grpSpPr>
        <p:sp>
          <p:nvSpPr>
            <p:cNvPr id="5003" name="Google Shape;500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5" name="Google Shape;500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0"/>
          <p:cNvGrpSpPr/>
          <p:nvPr/>
        </p:nvGrpSpPr>
        <p:grpSpPr>
          <a:xfrm>
            <a:off x="1223084" y="1311179"/>
            <a:ext cx="429504" cy="370879"/>
            <a:chOff x="-42651700" y="3217825"/>
            <a:chExt cx="367600" cy="317425"/>
          </a:xfrm>
        </p:grpSpPr>
        <p:sp>
          <p:nvSpPr>
            <p:cNvPr id="5008" name="Google Shape;500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0"/>
          <p:cNvGrpSpPr/>
          <p:nvPr/>
        </p:nvGrpSpPr>
        <p:grpSpPr>
          <a:xfrm>
            <a:off x="1258516" y="1750829"/>
            <a:ext cx="358640" cy="363226"/>
            <a:chOff x="-42617300" y="3587775"/>
            <a:chExt cx="306950" cy="310875"/>
          </a:xfrm>
        </p:grpSpPr>
        <p:sp>
          <p:nvSpPr>
            <p:cNvPr id="5013" name="Google Shape;501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5" name="Google Shape;501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60"/>
          <p:cNvGrpSpPr/>
          <p:nvPr/>
        </p:nvGrpSpPr>
        <p:grpSpPr>
          <a:xfrm>
            <a:off x="3430343" y="1335569"/>
            <a:ext cx="376926" cy="370324"/>
            <a:chOff x="-40748275" y="3238700"/>
            <a:chExt cx="322600" cy="316950"/>
          </a:xfrm>
        </p:grpSpPr>
        <p:sp>
          <p:nvSpPr>
            <p:cNvPr id="5017" name="Google Shape;501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0"/>
          <p:cNvGrpSpPr/>
          <p:nvPr/>
        </p:nvGrpSpPr>
        <p:grpSpPr>
          <a:xfrm>
            <a:off x="3432899" y="1803553"/>
            <a:ext cx="371814" cy="338690"/>
            <a:chOff x="-40745125" y="3632900"/>
            <a:chExt cx="318225" cy="289875"/>
          </a:xfrm>
        </p:grpSpPr>
        <p:sp>
          <p:nvSpPr>
            <p:cNvPr id="5024" name="Google Shape;502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3437047" y="2214764"/>
            <a:ext cx="363518" cy="370178"/>
            <a:chOff x="-40742750" y="3972175"/>
            <a:chExt cx="311125" cy="316825"/>
          </a:xfrm>
        </p:grpSpPr>
        <p:sp>
          <p:nvSpPr>
            <p:cNvPr id="5032" name="Google Shape;503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2219708" y="2664932"/>
            <a:ext cx="266892" cy="369974"/>
            <a:chOff x="-38860325" y="3221750"/>
            <a:chExt cx="228425" cy="316650"/>
          </a:xfrm>
        </p:grpSpPr>
        <p:sp>
          <p:nvSpPr>
            <p:cNvPr id="5035" name="Google Shape;503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170515" y="3126989"/>
            <a:ext cx="380081" cy="367111"/>
            <a:chOff x="-38905225" y="3591875"/>
            <a:chExt cx="325300" cy="314200"/>
          </a:xfrm>
        </p:grpSpPr>
        <p:sp>
          <p:nvSpPr>
            <p:cNvPr id="5040" name="Google Shape;504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977265" y="3112069"/>
            <a:ext cx="290815" cy="369740"/>
            <a:chOff x="-37370925" y="3579105"/>
            <a:chExt cx="248900" cy="316450"/>
          </a:xfrm>
        </p:grpSpPr>
        <p:sp>
          <p:nvSpPr>
            <p:cNvPr id="5045" name="Google Shape;504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1670640" y="2190140"/>
            <a:ext cx="371814" cy="369974"/>
            <a:chOff x="-42259725" y="3951100"/>
            <a:chExt cx="318225" cy="316650"/>
          </a:xfrm>
        </p:grpSpPr>
        <p:sp>
          <p:nvSpPr>
            <p:cNvPr id="5050" name="Google Shape;505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0"/>
          <p:cNvGrpSpPr/>
          <p:nvPr/>
        </p:nvGrpSpPr>
        <p:grpSpPr>
          <a:xfrm>
            <a:off x="3869002" y="1369161"/>
            <a:ext cx="370879" cy="337755"/>
            <a:chOff x="-40378075" y="3267450"/>
            <a:chExt cx="317425" cy="289075"/>
          </a:xfrm>
        </p:grpSpPr>
        <p:sp>
          <p:nvSpPr>
            <p:cNvPr id="5053" name="Google Shape;505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0"/>
          <p:cNvGrpSpPr/>
          <p:nvPr/>
        </p:nvGrpSpPr>
        <p:grpSpPr>
          <a:xfrm>
            <a:off x="3872668" y="1770429"/>
            <a:ext cx="363548" cy="369974"/>
            <a:chOff x="-40372575" y="3604550"/>
            <a:chExt cx="311150" cy="316650"/>
          </a:xfrm>
        </p:grpSpPr>
        <p:sp>
          <p:nvSpPr>
            <p:cNvPr id="5058" name="Google Shape;505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60"/>
          <p:cNvGrpSpPr/>
          <p:nvPr/>
        </p:nvGrpSpPr>
        <p:grpSpPr>
          <a:xfrm>
            <a:off x="2596617" y="2663092"/>
            <a:ext cx="399038" cy="372165"/>
            <a:chOff x="-38542250" y="3220175"/>
            <a:chExt cx="341525" cy="318525"/>
          </a:xfrm>
        </p:grpSpPr>
        <p:sp>
          <p:nvSpPr>
            <p:cNvPr id="5063" name="Google Shape;506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0"/>
          <p:cNvGrpSpPr/>
          <p:nvPr/>
        </p:nvGrpSpPr>
        <p:grpSpPr>
          <a:xfrm>
            <a:off x="2618549" y="3122462"/>
            <a:ext cx="369974" cy="369068"/>
            <a:chOff x="-38537400" y="3588000"/>
            <a:chExt cx="316650" cy="315875"/>
          </a:xfrm>
        </p:grpSpPr>
        <p:sp>
          <p:nvSpPr>
            <p:cNvPr id="5067" name="Google Shape;506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2617629" y="3579991"/>
            <a:ext cx="371814" cy="369974"/>
            <a:chOff x="-38538975" y="3954250"/>
            <a:chExt cx="318225" cy="316650"/>
          </a:xfrm>
        </p:grpSpPr>
        <p:sp>
          <p:nvSpPr>
            <p:cNvPr id="5072" name="Google Shape;507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0"/>
          <p:cNvGrpSpPr/>
          <p:nvPr/>
        </p:nvGrpSpPr>
        <p:grpSpPr>
          <a:xfrm>
            <a:off x="3934941" y="3574918"/>
            <a:ext cx="375465" cy="371814"/>
            <a:chOff x="-37385100" y="3949908"/>
            <a:chExt cx="321350" cy="318225"/>
          </a:xfrm>
        </p:grpSpPr>
        <p:sp>
          <p:nvSpPr>
            <p:cNvPr id="5075" name="Google Shape;507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0"/>
          <p:cNvGrpSpPr/>
          <p:nvPr/>
        </p:nvGrpSpPr>
        <p:grpSpPr>
          <a:xfrm>
            <a:off x="2110600" y="1310478"/>
            <a:ext cx="370909" cy="370675"/>
            <a:chOff x="-41895050" y="3217225"/>
            <a:chExt cx="317450" cy="317250"/>
          </a:xfrm>
        </p:grpSpPr>
        <p:sp>
          <p:nvSpPr>
            <p:cNvPr id="5078" name="Google Shape;507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0"/>
          <p:cNvGrpSpPr/>
          <p:nvPr/>
        </p:nvGrpSpPr>
        <p:grpSpPr>
          <a:xfrm>
            <a:off x="2110148" y="1747412"/>
            <a:ext cx="371814" cy="369974"/>
            <a:chOff x="-41893475" y="3584850"/>
            <a:chExt cx="318225" cy="316650"/>
          </a:xfrm>
        </p:grpSpPr>
        <p:sp>
          <p:nvSpPr>
            <p:cNvPr id="5084" name="Google Shape;508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880176" y="3142704"/>
            <a:ext cx="337522" cy="370909"/>
            <a:chOff x="-39998250" y="3605325"/>
            <a:chExt cx="288875" cy="317450"/>
          </a:xfrm>
        </p:grpSpPr>
        <p:sp>
          <p:nvSpPr>
            <p:cNvPr id="5091" name="Google Shape;509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863950" y="3601168"/>
            <a:ext cx="369974" cy="369945"/>
            <a:chOff x="-40011050" y="3972375"/>
            <a:chExt cx="316650" cy="316625"/>
          </a:xfrm>
        </p:grpSpPr>
        <p:sp>
          <p:nvSpPr>
            <p:cNvPr id="5094" name="Google Shape;509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3095881" y="2665867"/>
            <a:ext cx="266921" cy="369039"/>
            <a:chOff x="-38129425" y="3222550"/>
            <a:chExt cx="228450" cy="315850"/>
          </a:xfrm>
        </p:grpSpPr>
        <p:sp>
          <p:nvSpPr>
            <p:cNvPr id="5097" name="Google Shape;509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3050850" y="3122462"/>
            <a:ext cx="371785" cy="369974"/>
            <a:chOff x="-38172725" y="3588000"/>
            <a:chExt cx="318200" cy="316650"/>
          </a:xfrm>
        </p:grpSpPr>
        <p:sp>
          <p:nvSpPr>
            <p:cNvPr id="5100" name="Google Shape;510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3126752" y="3580897"/>
            <a:ext cx="219981" cy="369974"/>
            <a:chOff x="-38109725" y="3955025"/>
            <a:chExt cx="188275" cy="316650"/>
          </a:xfrm>
        </p:grpSpPr>
        <p:sp>
          <p:nvSpPr>
            <p:cNvPr id="5109" name="Google Shape;510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60"/>
          <p:cNvGrpSpPr/>
          <p:nvPr/>
        </p:nvGrpSpPr>
        <p:grpSpPr>
          <a:xfrm>
            <a:off x="2542151" y="1312318"/>
            <a:ext cx="373654" cy="369068"/>
            <a:chOff x="-41530375" y="3218800"/>
            <a:chExt cx="319800" cy="315875"/>
          </a:xfrm>
        </p:grpSpPr>
        <p:sp>
          <p:nvSpPr>
            <p:cNvPr id="5113" name="Google Shape;511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44444" y="1827476"/>
            <a:ext cx="369068" cy="289004"/>
            <a:chOff x="-41526450" y="3653375"/>
            <a:chExt cx="315875" cy="247350"/>
          </a:xfrm>
        </p:grpSpPr>
        <p:sp>
          <p:nvSpPr>
            <p:cNvPr id="5116" name="Google Shape;511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545831" y="2190140"/>
            <a:ext cx="366293" cy="369974"/>
            <a:chOff x="-41526450" y="3951100"/>
            <a:chExt cx="313500" cy="316650"/>
          </a:xfrm>
        </p:grpSpPr>
        <p:sp>
          <p:nvSpPr>
            <p:cNvPr id="5119" name="Google Shape;511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0"/>
          <p:cNvGrpSpPr/>
          <p:nvPr/>
        </p:nvGrpSpPr>
        <p:grpSpPr>
          <a:xfrm>
            <a:off x="1311086" y="2684269"/>
            <a:ext cx="339595" cy="371814"/>
            <a:chOff x="-39625900" y="3238300"/>
            <a:chExt cx="290650" cy="318225"/>
          </a:xfrm>
        </p:grpSpPr>
        <p:sp>
          <p:nvSpPr>
            <p:cNvPr id="5123" name="Google Shape;512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60"/>
          <p:cNvGrpSpPr/>
          <p:nvPr/>
        </p:nvGrpSpPr>
        <p:grpSpPr>
          <a:xfrm>
            <a:off x="1305137" y="3600730"/>
            <a:ext cx="366293" cy="370441"/>
            <a:chOff x="-39647175" y="3972000"/>
            <a:chExt cx="313500" cy="317050"/>
          </a:xfrm>
        </p:grpSpPr>
        <p:sp>
          <p:nvSpPr>
            <p:cNvPr id="5127" name="Google Shape;512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3474265" y="2664728"/>
            <a:ext cx="375495" cy="370879"/>
            <a:chOff x="-37808850" y="3221575"/>
            <a:chExt cx="321375" cy="317425"/>
          </a:xfrm>
        </p:grpSpPr>
        <p:sp>
          <p:nvSpPr>
            <p:cNvPr id="5131" name="Google Shape;513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3483038" y="3186759"/>
            <a:ext cx="372749" cy="241158"/>
            <a:chOff x="-37806500" y="3643030"/>
            <a:chExt cx="319025" cy="206400"/>
          </a:xfrm>
        </p:grpSpPr>
        <p:sp>
          <p:nvSpPr>
            <p:cNvPr id="5134" name="Google Shape;513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485346" y="3579056"/>
            <a:ext cx="368134" cy="371814"/>
            <a:chOff x="-37804925" y="3953450"/>
            <a:chExt cx="315075" cy="318225"/>
          </a:xfrm>
        </p:grpSpPr>
        <p:sp>
          <p:nvSpPr>
            <p:cNvPr id="5137" name="Google Shape;513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60"/>
          <p:cNvGrpSpPr/>
          <p:nvPr/>
        </p:nvGrpSpPr>
        <p:grpSpPr>
          <a:xfrm>
            <a:off x="4840364" y="1328538"/>
            <a:ext cx="355663" cy="308725"/>
            <a:chOff x="-28462125" y="3199700"/>
            <a:chExt cx="298550" cy="259150"/>
          </a:xfrm>
        </p:grpSpPr>
        <p:sp>
          <p:nvSpPr>
            <p:cNvPr id="5142" name="Google Shape;514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0"/>
          <p:cNvGrpSpPr/>
          <p:nvPr/>
        </p:nvGrpSpPr>
        <p:grpSpPr>
          <a:xfrm>
            <a:off x="4841317" y="1763228"/>
            <a:ext cx="353757" cy="352833"/>
            <a:chOff x="-28461325" y="3545475"/>
            <a:chExt cx="296950" cy="296175"/>
          </a:xfrm>
        </p:grpSpPr>
        <p:sp>
          <p:nvSpPr>
            <p:cNvPr id="5146" name="Google Shape;514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0"/>
          <p:cNvGrpSpPr/>
          <p:nvPr/>
        </p:nvGrpSpPr>
        <p:grpSpPr>
          <a:xfrm>
            <a:off x="4837550" y="2213272"/>
            <a:ext cx="361292" cy="352803"/>
            <a:chOff x="-28463700" y="3914875"/>
            <a:chExt cx="303275" cy="296150"/>
          </a:xfrm>
        </p:grpSpPr>
        <p:sp>
          <p:nvSpPr>
            <p:cNvPr id="5153" name="Google Shape;515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7072335" y="1369355"/>
            <a:ext cx="351880" cy="227092"/>
            <a:chOff x="-26573400" y="3224125"/>
            <a:chExt cx="295375" cy="190625"/>
          </a:xfrm>
        </p:grpSpPr>
        <p:sp>
          <p:nvSpPr>
            <p:cNvPr id="5156" name="Google Shape;515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7072335" y="1763690"/>
            <a:ext cx="351880" cy="351910"/>
            <a:chOff x="-26573400" y="3546250"/>
            <a:chExt cx="295375" cy="295400"/>
          </a:xfrm>
        </p:grpSpPr>
        <p:sp>
          <p:nvSpPr>
            <p:cNvPr id="5159" name="Google Shape;515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7060615" y="2213599"/>
            <a:ext cx="375319" cy="352148"/>
            <a:chOff x="-26583625" y="3917025"/>
            <a:chExt cx="315050" cy="295600"/>
          </a:xfrm>
        </p:grpSpPr>
        <p:sp>
          <p:nvSpPr>
            <p:cNvPr id="5165" name="Google Shape;516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0"/>
          <p:cNvGrpSpPr/>
          <p:nvPr/>
        </p:nvGrpSpPr>
        <p:grpSpPr>
          <a:xfrm>
            <a:off x="5759130" y="3172629"/>
            <a:ext cx="289039" cy="352833"/>
            <a:chOff x="-24694925" y="3518700"/>
            <a:chExt cx="242625" cy="296175"/>
          </a:xfrm>
        </p:grpSpPr>
        <p:sp>
          <p:nvSpPr>
            <p:cNvPr id="5171" name="Google Shape;517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0"/>
          <p:cNvGrpSpPr/>
          <p:nvPr/>
        </p:nvGrpSpPr>
        <p:grpSpPr>
          <a:xfrm>
            <a:off x="5758668" y="3622657"/>
            <a:ext cx="289962" cy="352833"/>
            <a:chOff x="-24709100" y="3888875"/>
            <a:chExt cx="243400" cy="296175"/>
          </a:xfrm>
        </p:grpSpPr>
        <p:sp>
          <p:nvSpPr>
            <p:cNvPr id="5176" name="Google Shape;517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0"/>
          <p:cNvGrpSpPr/>
          <p:nvPr/>
        </p:nvGrpSpPr>
        <p:grpSpPr>
          <a:xfrm>
            <a:off x="7958668" y="2695320"/>
            <a:ext cx="356556" cy="349557"/>
            <a:chOff x="-22863675" y="3131775"/>
            <a:chExt cx="299300" cy="293425"/>
          </a:xfrm>
        </p:grpSpPr>
        <p:sp>
          <p:nvSpPr>
            <p:cNvPr id="5180" name="Google Shape;518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5301532" y="1306499"/>
            <a:ext cx="310602" cy="352803"/>
            <a:chOff x="-28069875" y="3175300"/>
            <a:chExt cx="260725" cy="296150"/>
          </a:xfrm>
        </p:grpSpPr>
        <p:sp>
          <p:nvSpPr>
            <p:cNvPr id="5184" name="Google Shape;518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0"/>
          <p:cNvGrpSpPr/>
          <p:nvPr/>
        </p:nvGrpSpPr>
        <p:grpSpPr>
          <a:xfrm>
            <a:off x="5342810" y="2213733"/>
            <a:ext cx="228045" cy="351880"/>
            <a:chOff x="-28032075" y="3916450"/>
            <a:chExt cx="191425" cy="295375"/>
          </a:xfrm>
        </p:grpSpPr>
        <p:sp>
          <p:nvSpPr>
            <p:cNvPr id="5195" name="Google Shape;519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0"/>
          <p:cNvGrpSpPr/>
          <p:nvPr/>
        </p:nvGrpSpPr>
        <p:grpSpPr>
          <a:xfrm>
            <a:off x="7508157" y="1306484"/>
            <a:ext cx="352833" cy="352833"/>
            <a:chOff x="-26201650" y="3176075"/>
            <a:chExt cx="296175" cy="296175"/>
          </a:xfrm>
        </p:grpSpPr>
        <p:sp>
          <p:nvSpPr>
            <p:cNvPr id="5199" name="Google Shape;519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0"/>
          <p:cNvGrpSpPr/>
          <p:nvPr/>
        </p:nvGrpSpPr>
        <p:grpSpPr>
          <a:xfrm>
            <a:off x="7507680" y="1763705"/>
            <a:ext cx="353786" cy="351880"/>
            <a:chOff x="-26204800" y="3547050"/>
            <a:chExt cx="296975" cy="295375"/>
          </a:xfrm>
        </p:grpSpPr>
        <p:sp>
          <p:nvSpPr>
            <p:cNvPr id="5202" name="Google Shape;520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0"/>
          <p:cNvGrpSpPr/>
          <p:nvPr/>
        </p:nvGrpSpPr>
        <p:grpSpPr>
          <a:xfrm>
            <a:off x="6178935" y="2693683"/>
            <a:ext cx="345328" cy="352833"/>
            <a:chOff x="-24353875" y="3147725"/>
            <a:chExt cx="289875" cy="296175"/>
          </a:xfrm>
        </p:grpSpPr>
        <p:sp>
          <p:nvSpPr>
            <p:cNvPr id="5206" name="Google Shape;520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0"/>
          <p:cNvGrpSpPr/>
          <p:nvPr/>
        </p:nvGrpSpPr>
        <p:grpSpPr>
          <a:xfrm>
            <a:off x="6186917" y="3173090"/>
            <a:ext cx="329365" cy="351910"/>
            <a:chOff x="-24344425" y="3519475"/>
            <a:chExt cx="276475" cy="295400"/>
          </a:xfrm>
        </p:grpSpPr>
        <p:sp>
          <p:nvSpPr>
            <p:cNvPr id="5209" name="Google Shape;520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6176597" y="3625010"/>
            <a:ext cx="350004" cy="348128"/>
            <a:chOff x="-24353075" y="3891250"/>
            <a:chExt cx="293800" cy="292225"/>
          </a:xfrm>
        </p:grpSpPr>
        <p:sp>
          <p:nvSpPr>
            <p:cNvPr id="5212" name="Google Shape;521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0"/>
          <p:cNvGrpSpPr/>
          <p:nvPr/>
        </p:nvGrpSpPr>
        <p:grpSpPr>
          <a:xfrm>
            <a:off x="7960068" y="3173313"/>
            <a:ext cx="353757" cy="351463"/>
            <a:chOff x="-22845575" y="3504075"/>
            <a:chExt cx="296950" cy="295025"/>
          </a:xfrm>
        </p:grpSpPr>
        <p:sp>
          <p:nvSpPr>
            <p:cNvPr id="5215" name="Google Shape;521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0"/>
          <p:cNvGrpSpPr/>
          <p:nvPr/>
        </p:nvGrpSpPr>
        <p:grpSpPr>
          <a:xfrm>
            <a:off x="5753249" y="1306961"/>
            <a:ext cx="299344" cy="351880"/>
            <a:chOff x="-27691025" y="3175300"/>
            <a:chExt cx="251275" cy="295375"/>
          </a:xfrm>
        </p:grpSpPr>
        <p:sp>
          <p:nvSpPr>
            <p:cNvPr id="5218" name="Google Shape;521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5725566" y="1825637"/>
            <a:ext cx="354710" cy="228015"/>
            <a:chOff x="-27721750" y="3598250"/>
            <a:chExt cx="297750" cy="191400"/>
          </a:xfrm>
        </p:grpSpPr>
        <p:sp>
          <p:nvSpPr>
            <p:cNvPr id="5223" name="Google Shape;522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0"/>
          <p:cNvGrpSpPr/>
          <p:nvPr/>
        </p:nvGrpSpPr>
        <p:grpSpPr>
          <a:xfrm>
            <a:off x="5726966" y="2219183"/>
            <a:ext cx="351910" cy="340980"/>
            <a:chOff x="-27719400" y="3925600"/>
            <a:chExt cx="295400" cy="286225"/>
          </a:xfrm>
        </p:grpSpPr>
        <p:sp>
          <p:nvSpPr>
            <p:cNvPr id="5226" name="Google Shape;522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0"/>
          <p:cNvGrpSpPr/>
          <p:nvPr/>
        </p:nvGrpSpPr>
        <p:grpSpPr>
          <a:xfrm>
            <a:off x="7948238" y="1306023"/>
            <a:ext cx="353757" cy="353757"/>
            <a:chOff x="-25834600" y="3176875"/>
            <a:chExt cx="296950" cy="296950"/>
          </a:xfrm>
        </p:grpSpPr>
        <p:sp>
          <p:nvSpPr>
            <p:cNvPr id="5229" name="Google Shape;522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0"/>
          <p:cNvGrpSpPr/>
          <p:nvPr/>
        </p:nvGrpSpPr>
        <p:grpSpPr>
          <a:xfrm>
            <a:off x="7948238" y="1774024"/>
            <a:ext cx="353757" cy="331241"/>
            <a:chOff x="-25834600" y="3564375"/>
            <a:chExt cx="296950" cy="278050"/>
          </a:xfrm>
        </p:grpSpPr>
        <p:sp>
          <p:nvSpPr>
            <p:cNvPr id="5235" name="Google Shape;523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7946362" y="2213376"/>
            <a:ext cx="357509" cy="352595"/>
            <a:chOff x="-25834600" y="3915850"/>
            <a:chExt cx="300100" cy="295975"/>
          </a:xfrm>
        </p:grpSpPr>
        <p:sp>
          <p:nvSpPr>
            <p:cNvPr id="5244" name="Google Shape;524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0"/>
          <p:cNvGrpSpPr/>
          <p:nvPr/>
        </p:nvGrpSpPr>
        <p:grpSpPr>
          <a:xfrm>
            <a:off x="6681790" y="2694606"/>
            <a:ext cx="228968" cy="350987"/>
            <a:chOff x="-23930925" y="3149300"/>
            <a:chExt cx="192200" cy="294625"/>
          </a:xfrm>
        </p:grpSpPr>
        <p:sp>
          <p:nvSpPr>
            <p:cNvPr id="5248" name="Google Shape;524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6638620" y="3173090"/>
            <a:ext cx="315307" cy="351910"/>
            <a:chOff x="-23962425" y="3519475"/>
            <a:chExt cx="264675" cy="295400"/>
          </a:xfrm>
        </p:grpSpPr>
        <p:sp>
          <p:nvSpPr>
            <p:cNvPr id="5253" name="Google Shape;525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0"/>
          <p:cNvGrpSpPr/>
          <p:nvPr/>
        </p:nvGrpSpPr>
        <p:grpSpPr>
          <a:xfrm>
            <a:off x="8017295" y="3623134"/>
            <a:ext cx="239302" cy="351880"/>
            <a:chOff x="-22788075" y="3904625"/>
            <a:chExt cx="200875" cy="295375"/>
          </a:xfrm>
        </p:grpSpPr>
        <p:sp>
          <p:nvSpPr>
            <p:cNvPr id="5257" name="Google Shape;525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6172593" y="1306499"/>
            <a:ext cx="354710" cy="352803"/>
            <a:chOff x="-27351575" y="3175300"/>
            <a:chExt cx="297750" cy="296150"/>
          </a:xfrm>
        </p:grpSpPr>
        <p:sp>
          <p:nvSpPr>
            <p:cNvPr id="5262" name="Google Shape;526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0"/>
          <p:cNvGrpSpPr/>
          <p:nvPr/>
        </p:nvGrpSpPr>
        <p:grpSpPr>
          <a:xfrm>
            <a:off x="6218402" y="1758809"/>
            <a:ext cx="269293" cy="353072"/>
            <a:chOff x="-27313750" y="3545275"/>
            <a:chExt cx="226050" cy="296375"/>
          </a:xfrm>
        </p:grpSpPr>
        <p:sp>
          <p:nvSpPr>
            <p:cNvPr id="5267" name="Google Shape;526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6172593" y="2211380"/>
            <a:ext cx="354710" cy="356586"/>
            <a:chOff x="-27351575" y="3915650"/>
            <a:chExt cx="297750" cy="299325"/>
          </a:xfrm>
        </p:grpSpPr>
        <p:sp>
          <p:nvSpPr>
            <p:cNvPr id="5271" name="Google Shape;527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0"/>
          <p:cNvGrpSpPr/>
          <p:nvPr/>
        </p:nvGrpSpPr>
        <p:grpSpPr>
          <a:xfrm>
            <a:off x="4860084" y="2693579"/>
            <a:ext cx="319060" cy="353042"/>
            <a:chOff x="-25445525" y="3175900"/>
            <a:chExt cx="267825" cy="296350"/>
          </a:xfrm>
        </p:grpSpPr>
        <p:sp>
          <p:nvSpPr>
            <p:cNvPr id="5274" name="Google Shape;527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0"/>
          <p:cNvGrpSpPr/>
          <p:nvPr/>
        </p:nvGrpSpPr>
        <p:grpSpPr>
          <a:xfrm>
            <a:off x="4841797" y="3183902"/>
            <a:ext cx="355633" cy="330288"/>
            <a:chOff x="-25465200" y="3565175"/>
            <a:chExt cx="298525" cy="277250"/>
          </a:xfrm>
        </p:grpSpPr>
        <p:sp>
          <p:nvSpPr>
            <p:cNvPr id="5278" name="Google Shape;527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4841336" y="3623432"/>
            <a:ext cx="356556" cy="351285"/>
            <a:chOff x="-25465200" y="3916150"/>
            <a:chExt cx="299300" cy="294875"/>
          </a:xfrm>
        </p:grpSpPr>
        <p:sp>
          <p:nvSpPr>
            <p:cNvPr id="5281" name="Google Shape;528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60"/>
          <p:cNvGrpSpPr/>
          <p:nvPr/>
        </p:nvGrpSpPr>
        <p:grpSpPr>
          <a:xfrm>
            <a:off x="7068775" y="2693698"/>
            <a:ext cx="351880" cy="352803"/>
            <a:chOff x="-23615075" y="3148525"/>
            <a:chExt cx="295375" cy="296150"/>
          </a:xfrm>
        </p:grpSpPr>
        <p:sp>
          <p:nvSpPr>
            <p:cNvPr id="5284" name="Google Shape;528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8" name="Google Shape;528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60"/>
          <p:cNvGrpSpPr/>
          <p:nvPr/>
        </p:nvGrpSpPr>
        <p:grpSpPr>
          <a:xfrm>
            <a:off x="7068299" y="3632977"/>
            <a:ext cx="352833" cy="332194"/>
            <a:chOff x="-23615075" y="3906200"/>
            <a:chExt cx="296175" cy="278850"/>
          </a:xfrm>
        </p:grpSpPr>
        <p:sp>
          <p:nvSpPr>
            <p:cNvPr id="5290" name="Google Shape;529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60"/>
          <p:cNvGrpSpPr/>
          <p:nvPr/>
        </p:nvGrpSpPr>
        <p:grpSpPr>
          <a:xfrm>
            <a:off x="6617268" y="1306618"/>
            <a:ext cx="353757" cy="352565"/>
            <a:chOff x="-26980600" y="3175500"/>
            <a:chExt cx="296950" cy="295950"/>
          </a:xfrm>
        </p:grpSpPr>
        <p:sp>
          <p:nvSpPr>
            <p:cNvPr id="5295" name="Google Shape;529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0"/>
          <p:cNvGrpSpPr/>
          <p:nvPr/>
        </p:nvGrpSpPr>
        <p:grpSpPr>
          <a:xfrm>
            <a:off x="6617744" y="2245154"/>
            <a:ext cx="352803" cy="289039"/>
            <a:chOff x="-26981375" y="3951875"/>
            <a:chExt cx="296150" cy="242625"/>
          </a:xfrm>
        </p:grpSpPr>
        <p:sp>
          <p:nvSpPr>
            <p:cNvPr id="5300" name="Google Shape;530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5282787" y="2692745"/>
            <a:ext cx="351910" cy="354710"/>
            <a:chOff x="-25094250" y="3176075"/>
            <a:chExt cx="295400" cy="297750"/>
          </a:xfrm>
        </p:grpSpPr>
        <p:sp>
          <p:nvSpPr>
            <p:cNvPr id="5304" name="Google Shape;530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0"/>
          <p:cNvGrpSpPr/>
          <p:nvPr/>
        </p:nvGrpSpPr>
        <p:grpSpPr>
          <a:xfrm>
            <a:off x="5282787" y="3173106"/>
            <a:ext cx="351910" cy="351880"/>
            <a:chOff x="-25094250" y="3547050"/>
            <a:chExt cx="295400" cy="295375"/>
          </a:xfrm>
        </p:grpSpPr>
        <p:sp>
          <p:nvSpPr>
            <p:cNvPr id="5308" name="Google Shape;530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7514864" y="2693698"/>
            <a:ext cx="352803" cy="352803"/>
            <a:chOff x="-23245675" y="3148525"/>
            <a:chExt cx="296150" cy="296150"/>
          </a:xfrm>
        </p:grpSpPr>
        <p:sp>
          <p:nvSpPr>
            <p:cNvPr id="5315" name="Google Shape;531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0"/>
          <p:cNvGrpSpPr/>
          <p:nvPr/>
        </p:nvGrpSpPr>
        <p:grpSpPr>
          <a:xfrm>
            <a:off x="7515325" y="3622672"/>
            <a:ext cx="351880" cy="352803"/>
            <a:chOff x="-23244900" y="3888100"/>
            <a:chExt cx="295375" cy="296150"/>
          </a:xfrm>
        </p:grpSpPr>
        <p:sp>
          <p:nvSpPr>
            <p:cNvPr id="5320" name="Google Shape;532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1" name="Google Shape;533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33" name="Google Shape;533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7"/>
        <p:cNvGrpSpPr/>
        <p:nvPr/>
      </p:nvGrpSpPr>
      <p:grpSpPr>
        <a:xfrm>
          <a:off x="0" y="0"/>
          <a:ext cx="0" cy="0"/>
          <a:chOff x="0" y="0"/>
          <a:chExt cx="0" cy="0"/>
        </a:xfrm>
      </p:grpSpPr>
      <p:sp>
        <p:nvSpPr>
          <p:cNvPr id="5338" name="Google Shape;533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61"/>
          <p:cNvGrpSpPr/>
          <p:nvPr/>
        </p:nvGrpSpPr>
        <p:grpSpPr>
          <a:xfrm>
            <a:off x="832654" y="1819647"/>
            <a:ext cx="367261" cy="367261"/>
            <a:chOff x="-65145700" y="3727425"/>
            <a:chExt cx="317425" cy="317425"/>
          </a:xfrm>
        </p:grpSpPr>
        <p:sp>
          <p:nvSpPr>
            <p:cNvPr id="5340" name="Google Shape;534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1"/>
          <p:cNvGrpSpPr/>
          <p:nvPr/>
        </p:nvGrpSpPr>
        <p:grpSpPr>
          <a:xfrm>
            <a:off x="835851" y="2248561"/>
            <a:ext cx="360868" cy="367261"/>
            <a:chOff x="-65144125" y="4094450"/>
            <a:chExt cx="311900" cy="317425"/>
          </a:xfrm>
        </p:grpSpPr>
        <p:sp>
          <p:nvSpPr>
            <p:cNvPr id="5343" name="Google Shape;534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1"/>
          <p:cNvGrpSpPr/>
          <p:nvPr/>
        </p:nvGrpSpPr>
        <p:grpSpPr>
          <a:xfrm>
            <a:off x="3039420" y="1819256"/>
            <a:ext cx="370645" cy="368042"/>
            <a:chOff x="-63250675" y="3744075"/>
            <a:chExt cx="320350" cy="318100"/>
          </a:xfrm>
        </p:grpSpPr>
        <p:sp>
          <p:nvSpPr>
            <p:cNvPr id="5348" name="Google Shape;534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1"/>
          <p:cNvGrpSpPr/>
          <p:nvPr/>
        </p:nvGrpSpPr>
        <p:grpSpPr>
          <a:xfrm>
            <a:off x="3041112" y="2248561"/>
            <a:ext cx="367261" cy="367261"/>
            <a:chOff x="-63250675" y="4110200"/>
            <a:chExt cx="317425" cy="317425"/>
          </a:xfrm>
        </p:grpSpPr>
        <p:sp>
          <p:nvSpPr>
            <p:cNvPr id="5352" name="Google Shape;535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1"/>
          <p:cNvGrpSpPr/>
          <p:nvPr/>
        </p:nvGrpSpPr>
        <p:grpSpPr>
          <a:xfrm>
            <a:off x="1720159" y="2745656"/>
            <a:ext cx="359075" cy="358844"/>
            <a:chOff x="-61351725" y="3372400"/>
            <a:chExt cx="310350" cy="310150"/>
          </a:xfrm>
        </p:grpSpPr>
        <p:sp>
          <p:nvSpPr>
            <p:cNvPr id="5362" name="Google Shape;536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1716514" y="3208713"/>
            <a:ext cx="366364" cy="333534"/>
            <a:chOff x="-61354875" y="3751050"/>
            <a:chExt cx="316650" cy="288275"/>
          </a:xfrm>
        </p:grpSpPr>
        <p:sp>
          <p:nvSpPr>
            <p:cNvPr id="5366" name="Google Shape;536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1716514" y="3650352"/>
            <a:ext cx="366364" cy="367290"/>
            <a:chOff x="-61354875" y="4101525"/>
            <a:chExt cx="316650" cy="317450"/>
          </a:xfrm>
        </p:grpSpPr>
        <p:sp>
          <p:nvSpPr>
            <p:cNvPr id="5370" name="Google Shape;537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932949" y="2742228"/>
            <a:ext cx="368157" cy="365699"/>
            <a:chOff x="-59470075" y="3308975"/>
            <a:chExt cx="318200" cy="316075"/>
          </a:xfrm>
        </p:grpSpPr>
        <p:sp>
          <p:nvSpPr>
            <p:cNvPr id="5373" name="Google Shape;537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1"/>
          <p:cNvGrpSpPr/>
          <p:nvPr/>
        </p:nvGrpSpPr>
        <p:grpSpPr>
          <a:xfrm>
            <a:off x="1278379" y="1377933"/>
            <a:ext cx="367261" cy="364686"/>
            <a:chOff x="-64781025" y="3361050"/>
            <a:chExt cx="317425" cy="315200"/>
          </a:xfrm>
        </p:grpSpPr>
        <p:sp>
          <p:nvSpPr>
            <p:cNvPr id="5383" name="Google Shape;538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61"/>
          <p:cNvGrpSpPr/>
          <p:nvPr/>
        </p:nvGrpSpPr>
        <p:grpSpPr>
          <a:xfrm>
            <a:off x="3482779" y="1819372"/>
            <a:ext cx="382765" cy="367810"/>
            <a:chOff x="-62890750" y="3747425"/>
            <a:chExt cx="330825" cy="317900"/>
          </a:xfrm>
        </p:grpSpPr>
        <p:sp>
          <p:nvSpPr>
            <p:cNvPr id="5391" name="Google Shape;539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3490531" y="2249009"/>
            <a:ext cx="367261" cy="366364"/>
            <a:chOff x="-62884425" y="4111775"/>
            <a:chExt cx="317425" cy="316650"/>
          </a:xfrm>
        </p:grpSpPr>
        <p:sp>
          <p:nvSpPr>
            <p:cNvPr id="5406" name="Google Shape;540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1"/>
          <p:cNvGrpSpPr/>
          <p:nvPr/>
        </p:nvGrpSpPr>
        <p:grpSpPr>
          <a:xfrm>
            <a:off x="2163165" y="2745078"/>
            <a:ext cx="365438" cy="360001"/>
            <a:chOff x="-60991775" y="3376900"/>
            <a:chExt cx="315850" cy="311150"/>
          </a:xfrm>
        </p:grpSpPr>
        <p:sp>
          <p:nvSpPr>
            <p:cNvPr id="5409" name="Google Shape;540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62702" y="3195942"/>
            <a:ext cx="366364" cy="359075"/>
            <a:chOff x="-60988625" y="3740800"/>
            <a:chExt cx="316650" cy="310350"/>
          </a:xfrm>
        </p:grpSpPr>
        <p:sp>
          <p:nvSpPr>
            <p:cNvPr id="5413" name="Google Shape;541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1"/>
          <p:cNvGrpSpPr/>
          <p:nvPr/>
        </p:nvGrpSpPr>
        <p:grpSpPr>
          <a:xfrm>
            <a:off x="2162702" y="3651393"/>
            <a:ext cx="366364" cy="365207"/>
            <a:chOff x="-60987850" y="4100950"/>
            <a:chExt cx="316650" cy="315650"/>
          </a:xfrm>
        </p:grpSpPr>
        <p:sp>
          <p:nvSpPr>
            <p:cNvPr id="5417" name="Google Shape;541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1"/>
          <p:cNvGrpSpPr/>
          <p:nvPr/>
        </p:nvGrpSpPr>
        <p:grpSpPr>
          <a:xfrm>
            <a:off x="3932486" y="3196853"/>
            <a:ext cx="369083" cy="357253"/>
            <a:chOff x="-59447250" y="3706150"/>
            <a:chExt cx="319000" cy="308775"/>
          </a:xfrm>
        </p:grpSpPr>
        <p:sp>
          <p:nvSpPr>
            <p:cNvPr id="5423" name="Google Shape;542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721214" y="1378164"/>
            <a:ext cx="368186" cy="364224"/>
            <a:chOff x="-64406125" y="3362225"/>
            <a:chExt cx="318225" cy="314800"/>
          </a:xfrm>
        </p:grpSpPr>
        <p:sp>
          <p:nvSpPr>
            <p:cNvPr id="5428" name="Google Shape;542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61"/>
          <p:cNvGrpSpPr/>
          <p:nvPr/>
        </p:nvGrpSpPr>
        <p:grpSpPr>
          <a:xfrm>
            <a:off x="1721677" y="2249009"/>
            <a:ext cx="367261" cy="366364"/>
            <a:chOff x="-64410850" y="4094450"/>
            <a:chExt cx="317425" cy="316650"/>
          </a:xfrm>
        </p:grpSpPr>
        <p:sp>
          <p:nvSpPr>
            <p:cNvPr id="5432" name="Google Shape;543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1"/>
          <p:cNvGrpSpPr/>
          <p:nvPr/>
        </p:nvGrpSpPr>
        <p:grpSpPr>
          <a:xfrm>
            <a:off x="3943225" y="1819083"/>
            <a:ext cx="365467" cy="368389"/>
            <a:chOff x="-62516625" y="3743175"/>
            <a:chExt cx="315875" cy="318400"/>
          </a:xfrm>
        </p:grpSpPr>
        <p:sp>
          <p:nvSpPr>
            <p:cNvPr id="5437" name="Google Shape;543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1"/>
          <p:cNvGrpSpPr/>
          <p:nvPr/>
        </p:nvGrpSpPr>
        <p:grpSpPr>
          <a:xfrm>
            <a:off x="3950065" y="2269054"/>
            <a:ext cx="351786" cy="326274"/>
            <a:chOff x="-62511900" y="4129100"/>
            <a:chExt cx="304050" cy="282000"/>
          </a:xfrm>
        </p:grpSpPr>
        <p:sp>
          <p:nvSpPr>
            <p:cNvPr id="5440" name="Google Shape;544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1"/>
          <p:cNvGrpSpPr/>
          <p:nvPr/>
        </p:nvGrpSpPr>
        <p:grpSpPr>
          <a:xfrm>
            <a:off x="2628187" y="2741448"/>
            <a:ext cx="310770" cy="367261"/>
            <a:chOff x="-60597975" y="3367475"/>
            <a:chExt cx="268600" cy="317425"/>
          </a:xfrm>
        </p:grpSpPr>
        <p:sp>
          <p:nvSpPr>
            <p:cNvPr id="5446" name="Google Shape;544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1"/>
          <p:cNvGrpSpPr/>
          <p:nvPr/>
        </p:nvGrpSpPr>
        <p:grpSpPr>
          <a:xfrm>
            <a:off x="2600390" y="3702764"/>
            <a:ext cx="366364" cy="262465"/>
            <a:chOff x="-60621600" y="4145650"/>
            <a:chExt cx="316650" cy="226850"/>
          </a:xfrm>
        </p:grpSpPr>
        <p:sp>
          <p:nvSpPr>
            <p:cNvPr id="5453" name="Google Shape;545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3937042" y="3651263"/>
            <a:ext cx="359972" cy="365467"/>
            <a:chOff x="-59400775" y="4084200"/>
            <a:chExt cx="311125" cy="315875"/>
          </a:xfrm>
        </p:grpSpPr>
        <p:sp>
          <p:nvSpPr>
            <p:cNvPr id="5457" name="Google Shape;545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1"/>
          <p:cNvGrpSpPr/>
          <p:nvPr/>
        </p:nvGrpSpPr>
        <p:grpSpPr>
          <a:xfrm>
            <a:off x="2161136" y="1377094"/>
            <a:ext cx="365438" cy="366364"/>
            <a:chOff x="-64044600" y="3360375"/>
            <a:chExt cx="315850" cy="316650"/>
          </a:xfrm>
        </p:grpSpPr>
        <p:sp>
          <p:nvSpPr>
            <p:cNvPr id="5464" name="Google Shape;546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2187559" y="1819647"/>
            <a:ext cx="312592" cy="367261"/>
            <a:chOff x="-64022550" y="3727425"/>
            <a:chExt cx="270175" cy="317425"/>
          </a:xfrm>
        </p:grpSpPr>
        <p:sp>
          <p:nvSpPr>
            <p:cNvPr id="5468" name="Google Shape;546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2211697" y="2248547"/>
            <a:ext cx="264317" cy="367290"/>
            <a:chOff x="-64001300" y="4093650"/>
            <a:chExt cx="228450" cy="317450"/>
          </a:xfrm>
        </p:grpSpPr>
        <p:sp>
          <p:nvSpPr>
            <p:cNvPr id="5472" name="Google Shape;547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1"/>
          <p:cNvGrpSpPr/>
          <p:nvPr/>
        </p:nvGrpSpPr>
        <p:grpSpPr>
          <a:xfrm>
            <a:off x="830701" y="2741838"/>
            <a:ext cx="359972" cy="366480"/>
            <a:chOff x="-62148800" y="3377700"/>
            <a:chExt cx="311125" cy="316750"/>
          </a:xfrm>
        </p:grpSpPr>
        <p:sp>
          <p:nvSpPr>
            <p:cNvPr id="5477" name="Google Shape;547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826608" y="3191835"/>
            <a:ext cx="368157" cy="367290"/>
            <a:chOff x="-62154300" y="3743950"/>
            <a:chExt cx="318200" cy="317450"/>
          </a:xfrm>
        </p:grpSpPr>
        <p:sp>
          <p:nvSpPr>
            <p:cNvPr id="5480" name="Google Shape;548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1"/>
          <p:cNvGrpSpPr/>
          <p:nvPr/>
        </p:nvGrpSpPr>
        <p:grpSpPr>
          <a:xfrm>
            <a:off x="826594" y="3650815"/>
            <a:ext cx="368186" cy="366364"/>
            <a:chOff x="-62151950" y="4111775"/>
            <a:chExt cx="318225" cy="316650"/>
          </a:xfrm>
        </p:grpSpPr>
        <p:sp>
          <p:nvSpPr>
            <p:cNvPr id="5483" name="Google Shape;548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045218" y="2741361"/>
            <a:ext cx="368157" cy="367434"/>
            <a:chOff x="-60254550" y="3367325"/>
            <a:chExt cx="318200" cy="317575"/>
          </a:xfrm>
        </p:grpSpPr>
        <p:sp>
          <p:nvSpPr>
            <p:cNvPr id="5488" name="Google Shape;548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3046115" y="3192355"/>
            <a:ext cx="366364" cy="366248"/>
            <a:chOff x="-60255350" y="3733825"/>
            <a:chExt cx="316650" cy="316550"/>
          </a:xfrm>
        </p:grpSpPr>
        <p:sp>
          <p:nvSpPr>
            <p:cNvPr id="5493" name="Google Shape;549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3073912" y="3651263"/>
            <a:ext cx="310770" cy="365467"/>
            <a:chOff x="-60232500" y="4101525"/>
            <a:chExt cx="268600" cy="315875"/>
          </a:xfrm>
        </p:grpSpPr>
        <p:sp>
          <p:nvSpPr>
            <p:cNvPr id="5501" name="Google Shape;550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4" name="Google Shape;5504;p61"/>
          <p:cNvGrpSpPr/>
          <p:nvPr/>
        </p:nvGrpSpPr>
        <p:grpSpPr>
          <a:xfrm>
            <a:off x="2606912" y="1377094"/>
            <a:ext cx="368186" cy="366364"/>
            <a:chOff x="-63679950" y="3360375"/>
            <a:chExt cx="318225" cy="316650"/>
          </a:xfrm>
        </p:grpSpPr>
        <p:sp>
          <p:nvSpPr>
            <p:cNvPr id="5505" name="Google Shape;550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2605539" y="2248431"/>
            <a:ext cx="370934" cy="367521"/>
            <a:chOff x="-63679950" y="4093450"/>
            <a:chExt cx="320600" cy="317650"/>
          </a:xfrm>
        </p:grpSpPr>
        <p:sp>
          <p:nvSpPr>
            <p:cNvPr id="5511" name="Google Shape;551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1265656" y="2741433"/>
            <a:ext cx="366364" cy="367290"/>
            <a:chOff x="-61784125" y="3377700"/>
            <a:chExt cx="316650" cy="317450"/>
          </a:xfrm>
        </p:grpSpPr>
        <p:sp>
          <p:nvSpPr>
            <p:cNvPr id="5515" name="Google Shape;551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1"/>
          <p:cNvGrpSpPr/>
          <p:nvPr/>
        </p:nvGrpSpPr>
        <p:grpSpPr>
          <a:xfrm>
            <a:off x="1265656" y="3191835"/>
            <a:ext cx="366364" cy="367290"/>
            <a:chOff x="-61783350" y="3743950"/>
            <a:chExt cx="316650" cy="317450"/>
          </a:xfrm>
        </p:grpSpPr>
        <p:sp>
          <p:nvSpPr>
            <p:cNvPr id="5523" name="Google Shape;552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61"/>
          <p:cNvGrpSpPr/>
          <p:nvPr/>
        </p:nvGrpSpPr>
        <p:grpSpPr>
          <a:xfrm>
            <a:off x="3487080" y="3651668"/>
            <a:ext cx="369112" cy="364657"/>
            <a:chOff x="-59869425" y="4102225"/>
            <a:chExt cx="319025" cy="315175"/>
          </a:xfrm>
        </p:grpSpPr>
        <p:sp>
          <p:nvSpPr>
            <p:cNvPr id="5529" name="Google Shape;552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2605883" y="4120490"/>
            <a:ext cx="366364" cy="365467"/>
            <a:chOff x="-59029025" y="3711650"/>
            <a:chExt cx="316650" cy="315875"/>
          </a:xfrm>
        </p:grpSpPr>
        <p:sp>
          <p:nvSpPr>
            <p:cNvPr id="5534" name="Google Shape;553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1"/>
          <p:cNvGrpSpPr/>
          <p:nvPr/>
        </p:nvGrpSpPr>
        <p:grpSpPr>
          <a:xfrm>
            <a:off x="4841373" y="1398014"/>
            <a:ext cx="351940" cy="348188"/>
            <a:chOff x="581525" y="3254850"/>
            <a:chExt cx="297750" cy="294575"/>
          </a:xfrm>
        </p:grpSpPr>
        <p:sp>
          <p:nvSpPr>
            <p:cNvPr id="5542" name="Google Shape;554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1"/>
          <p:cNvGrpSpPr/>
          <p:nvPr/>
        </p:nvGrpSpPr>
        <p:grpSpPr>
          <a:xfrm>
            <a:off x="4840442" y="1836950"/>
            <a:ext cx="353802" cy="351497"/>
            <a:chOff x="580725" y="3617925"/>
            <a:chExt cx="299325" cy="297375"/>
          </a:xfrm>
        </p:grpSpPr>
        <p:sp>
          <p:nvSpPr>
            <p:cNvPr id="5546" name="Google Shape;554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a:off x="4842304" y="2284140"/>
            <a:ext cx="350079" cy="350079"/>
            <a:chOff x="583100" y="3982600"/>
            <a:chExt cx="296175" cy="296175"/>
          </a:xfrm>
        </p:grpSpPr>
        <p:sp>
          <p:nvSpPr>
            <p:cNvPr id="5552" name="Google Shape;555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1"/>
          <p:cNvGrpSpPr/>
          <p:nvPr/>
        </p:nvGrpSpPr>
        <p:grpSpPr>
          <a:xfrm>
            <a:off x="7074918" y="1397764"/>
            <a:ext cx="307231" cy="348690"/>
            <a:chOff x="2423775" y="3226875"/>
            <a:chExt cx="259925" cy="295000"/>
          </a:xfrm>
        </p:grpSpPr>
        <p:sp>
          <p:nvSpPr>
            <p:cNvPr id="5560" name="Google Shape;556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052106" y="1839049"/>
            <a:ext cx="352857" cy="347301"/>
            <a:chOff x="2404875" y="3592725"/>
            <a:chExt cx="298525" cy="293825"/>
          </a:xfrm>
        </p:grpSpPr>
        <p:sp>
          <p:nvSpPr>
            <p:cNvPr id="5564" name="Google Shape;556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1"/>
          <p:cNvGrpSpPr/>
          <p:nvPr/>
        </p:nvGrpSpPr>
        <p:grpSpPr>
          <a:xfrm>
            <a:off x="7053036" y="2284614"/>
            <a:ext cx="350995" cy="349133"/>
            <a:chOff x="2404875" y="3955825"/>
            <a:chExt cx="296950" cy="295375"/>
          </a:xfrm>
        </p:grpSpPr>
        <p:sp>
          <p:nvSpPr>
            <p:cNvPr id="5568" name="Google Shape;556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5747016" y="2748808"/>
            <a:ext cx="349163" cy="350079"/>
            <a:chOff x="4263650" y="3235150"/>
            <a:chExt cx="295400" cy="296175"/>
          </a:xfrm>
        </p:grpSpPr>
        <p:sp>
          <p:nvSpPr>
            <p:cNvPr id="5573" name="Google Shape;557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5744696" y="3207969"/>
            <a:ext cx="353802" cy="327739"/>
            <a:chOff x="4266025" y="3609275"/>
            <a:chExt cx="299325" cy="277275"/>
          </a:xfrm>
        </p:grpSpPr>
        <p:sp>
          <p:nvSpPr>
            <p:cNvPr id="5579" name="Google Shape;557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1"/>
          <p:cNvGrpSpPr/>
          <p:nvPr/>
        </p:nvGrpSpPr>
        <p:grpSpPr>
          <a:xfrm>
            <a:off x="5745154" y="3673356"/>
            <a:ext cx="352886" cy="349133"/>
            <a:chOff x="4263650" y="3963700"/>
            <a:chExt cx="298550" cy="295375"/>
          </a:xfrm>
        </p:grpSpPr>
        <p:sp>
          <p:nvSpPr>
            <p:cNvPr id="5582" name="Google Shape;558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1"/>
          <p:cNvGrpSpPr/>
          <p:nvPr/>
        </p:nvGrpSpPr>
        <p:grpSpPr>
          <a:xfrm>
            <a:off x="8023491" y="2748809"/>
            <a:ext cx="226264" cy="350079"/>
            <a:chOff x="6164975" y="3211525"/>
            <a:chExt cx="191425" cy="296175"/>
          </a:xfrm>
        </p:grpSpPr>
        <p:sp>
          <p:nvSpPr>
            <p:cNvPr id="5590" name="Google Shape;559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1"/>
          <p:cNvGrpSpPr/>
          <p:nvPr/>
        </p:nvGrpSpPr>
        <p:grpSpPr>
          <a:xfrm>
            <a:off x="5285528" y="1397084"/>
            <a:ext cx="352886" cy="350049"/>
            <a:chOff x="946175" y="3253275"/>
            <a:chExt cx="298550" cy="296150"/>
          </a:xfrm>
        </p:grpSpPr>
        <p:sp>
          <p:nvSpPr>
            <p:cNvPr id="5598" name="Google Shape;559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1"/>
          <p:cNvGrpSpPr/>
          <p:nvPr/>
        </p:nvGrpSpPr>
        <p:grpSpPr>
          <a:xfrm>
            <a:off x="5286459" y="1839048"/>
            <a:ext cx="351024" cy="347301"/>
            <a:chOff x="946175" y="3619500"/>
            <a:chExt cx="296975" cy="293825"/>
          </a:xfrm>
        </p:grpSpPr>
        <p:sp>
          <p:nvSpPr>
            <p:cNvPr id="5604" name="Google Shape;560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5286001" y="2283682"/>
            <a:ext cx="351940" cy="350995"/>
            <a:chOff x="944600" y="3981825"/>
            <a:chExt cx="297750" cy="296950"/>
          </a:xfrm>
        </p:grpSpPr>
        <p:sp>
          <p:nvSpPr>
            <p:cNvPr id="5611" name="Google Shape;561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502937" y="1397542"/>
            <a:ext cx="350079" cy="349133"/>
            <a:chOff x="2768750" y="3227275"/>
            <a:chExt cx="296175" cy="295375"/>
          </a:xfrm>
        </p:grpSpPr>
        <p:sp>
          <p:nvSpPr>
            <p:cNvPr id="5616" name="Google Shape;561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7523888" y="1838414"/>
            <a:ext cx="308177" cy="348572"/>
            <a:chOff x="2786075" y="3591800"/>
            <a:chExt cx="260725" cy="294900"/>
          </a:xfrm>
        </p:grpSpPr>
        <p:sp>
          <p:nvSpPr>
            <p:cNvPr id="5625" name="Google Shape;562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7564387" y="2284141"/>
            <a:ext cx="227180" cy="350079"/>
            <a:chOff x="2819150" y="3955025"/>
            <a:chExt cx="192200" cy="296175"/>
          </a:xfrm>
        </p:grpSpPr>
        <p:sp>
          <p:nvSpPr>
            <p:cNvPr id="5631" name="Google Shape;563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6188160" y="2749739"/>
            <a:ext cx="349133" cy="348217"/>
            <a:chOff x="4629125" y="3235150"/>
            <a:chExt cx="295375" cy="294600"/>
          </a:xfrm>
        </p:grpSpPr>
        <p:sp>
          <p:nvSpPr>
            <p:cNvPr id="5636" name="Google Shape;563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6188145" y="3197272"/>
            <a:ext cx="349163" cy="349133"/>
            <a:chOff x="4628325" y="3599825"/>
            <a:chExt cx="295400" cy="295375"/>
          </a:xfrm>
        </p:grpSpPr>
        <p:sp>
          <p:nvSpPr>
            <p:cNvPr id="5642" name="Google Shape;564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1"/>
          <p:cNvGrpSpPr/>
          <p:nvPr/>
        </p:nvGrpSpPr>
        <p:grpSpPr>
          <a:xfrm>
            <a:off x="6209096" y="3672883"/>
            <a:ext cx="307261" cy="350079"/>
            <a:chOff x="4645650" y="3962900"/>
            <a:chExt cx="259950" cy="296175"/>
          </a:xfrm>
        </p:grpSpPr>
        <p:sp>
          <p:nvSpPr>
            <p:cNvPr id="5655" name="Google Shape;565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1"/>
          <p:cNvGrpSpPr/>
          <p:nvPr/>
        </p:nvGrpSpPr>
        <p:grpSpPr>
          <a:xfrm>
            <a:off x="7962056" y="3197745"/>
            <a:ext cx="349133" cy="348188"/>
            <a:chOff x="6143725" y="3582500"/>
            <a:chExt cx="295375" cy="294575"/>
          </a:xfrm>
        </p:grpSpPr>
        <p:sp>
          <p:nvSpPr>
            <p:cNvPr id="5662" name="Google Shape;566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5730883" y="1397084"/>
            <a:ext cx="350995" cy="350049"/>
            <a:chOff x="1310075" y="3253275"/>
            <a:chExt cx="296950" cy="296150"/>
          </a:xfrm>
        </p:grpSpPr>
        <p:sp>
          <p:nvSpPr>
            <p:cNvPr id="5670" name="Google Shape;567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1"/>
          <p:cNvGrpSpPr/>
          <p:nvPr/>
        </p:nvGrpSpPr>
        <p:grpSpPr>
          <a:xfrm>
            <a:off x="5730410" y="2283343"/>
            <a:ext cx="351941" cy="351675"/>
            <a:chOff x="1310075" y="3980250"/>
            <a:chExt cx="297750" cy="297525"/>
          </a:xfrm>
        </p:grpSpPr>
        <p:sp>
          <p:nvSpPr>
            <p:cNvPr id="5675" name="Google Shape;567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7995198" y="1397542"/>
            <a:ext cx="266305" cy="349133"/>
            <a:chOff x="3167275" y="3227275"/>
            <a:chExt cx="225300" cy="295375"/>
          </a:xfrm>
        </p:grpSpPr>
        <p:sp>
          <p:nvSpPr>
            <p:cNvPr id="5680" name="Google Shape;568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61"/>
          <p:cNvGrpSpPr/>
          <p:nvPr/>
        </p:nvGrpSpPr>
        <p:grpSpPr>
          <a:xfrm>
            <a:off x="7952380" y="2284599"/>
            <a:ext cx="351940" cy="349163"/>
            <a:chOff x="3133425" y="3955025"/>
            <a:chExt cx="297750" cy="295400"/>
          </a:xfrm>
        </p:grpSpPr>
        <p:sp>
          <p:nvSpPr>
            <p:cNvPr id="5687" name="Google Shape;568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6632554" y="2748187"/>
            <a:ext cx="350079" cy="351320"/>
            <a:chOff x="4991425" y="3234750"/>
            <a:chExt cx="296175" cy="297225"/>
          </a:xfrm>
        </p:grpSpPr>
        <p:sp>
          <p:nvSpPr>
            <p:cNvPr id="5691" name="Google Shape;569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6632554" y="3217750"/>
            <a:ext cx="350079" cy="308177"/>
            <a:chOff x="4991425" y="3617150"/>
            <a:chExt cx="296175" cy="260725"/>
          </a:xfrm>
        </p:grpSpPr>
        <p:sp>
          <p:nvSpPr>
            <p:cNvPr id="5698" name="Google Shape;569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6709827" y="3673341"/>
            <a:ext cx="195532" cy="349163"/>
            <a:chOff x="5056800" y="3962900"/>
            <a:chExt cx="165425" cy="295400"/>
          </a:xfrm>
        </p:grpSpPr>
        <p:sp>
          <p:nvSpPr>
            <p:cNvPr id="5706" name="Google Shape;570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7961125" y="3673357"/>
            <a:ext cx="350995" cy="349133"/>
            <a:chOff x="6168925" y="3936925"/>
            <a:chExt cx="296950" cy="295375"/>
          </a:xfrm>
        </p:grpSpPr>
        <p:sp>
          <p:nvSpPr>
            <p:cNvPr id="5710" name="Google Shape;571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6174844" y="1390429"/>
            <a:ext cx="348188" cy="349133"/>
            <a:chOff x="1674750" y="3254050"/>
            <a:chExt cx="294575" cy="295375"/>
          </a:xfrm>
        </p:grpSpPr>
        <p:sp>
          <p:nvSpPr>
            <p:cNvPr id="5717" name="Google Shape;571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6189239" y="1838132"/>
            <a:ext cx="319347" cy="349133"/>
            <a:chOff x="1687350" y="3618725"/>
            <a:chExt cx="270175" cy="295375"/>
          </a:xfrm>
        </p:grpSpPr>
        <p:sp>
          <p:nvSpPr>
            <p:cNvPr id="5721" name="Google Shape;572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1"/>
          <p:cNvGrpSpPr/>
          <p:nvPr/>
        </p:nvGrpSpPr>
        <p:grpSpPr>
          <a:xfrm>
            <a:off x="6172942" y="2284613"/>
            <a:ext cx="351940" cy="349133"/>
            <a:chOff x="1672375" y="3982600"/>
            <a:chExt cx="297750" cy="295375"/>
          </a:xfrm>
        </p:grpSpPr>
        <p:sp>
          <p:nvSpPr>
            <p:cNvPr id="5725" name="Google Shape;572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1"/>
          <p:cNvGrpSpPr/>
          <p:nvPr/>
        </p:nvGrpSpPr>
        <p:grpSpPr>
          <a:xfrm>
            <a:off x="4864934" y="2748808"/>
            <a:ext cx="350079" cy="350079"/>
            <a:chOff x="3497300" y="3227275"/>
            <a:chExt cx="296175" cy="296175"/>
          </a:xfrm>
        </p:grpSpPr>
        <p:sp>
          <p:nvSpPr>
            <p:cNvPr id="5729" name="Google Shape;572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65407" y="3198203"/>
            <a:ext cx="349133" cy="347272"/>
            <a:chOff x="3497300" y="3591950"/>
            <a:chExt cx="295375" cy="293800"/>
          </a:xfrm>
        </p:grpSpPr>
        <p:sp>
          <p:nvSpPr>
            <p:cNvPr id="5738" name="Google Shape;573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1"/>
          <p:cNvGrpSpPr/>
          <p:nvPr/>
        </p:nvGrpSpPr>
        <p:grpSpPr>
          <a:xfrm>
            <a:off x="4865407" y="3673341"/>
            <a:ext cx="349133" cy="349163"/>
            <a:chOff x="3497300" y="3955025"/>
            <a:chExt cx="295375" cy="295400"/>
          </a:xfrm>
        </p:grpSpPr>
        <p:sp>
          <p:nvSpPr>
            <p:cNvPr id="5747" name="Google Shape;574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1"/>
          <p:cNvGrpSpPr/>
          <p:nvPr/>
        </p:nvGrpSpPr>
        <p:grpSpPr>
          <a:xfrm>
            <a:off x="7089979" y="2749532"/>
            <a:ext cx="327739" cy="348631"/>
            <a:chOff x="5364750" y="3235150"/>
            <a:chExt cx="277275" cy="294950"/>
          </a:xfrm>
        </p:grpSpPr>
        <p:sp>
          <p:nvSpPr>
            <p:cNvPr id="5751" name="Google Shape;575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1"/>
          <p:cNvGrpSpPr/>
          <p:nvPr/>
        </p:nvGrpSpPr>
        <p:grpSpPr>
          <a:xfrm>
            <a:off x="7078337" y="3195868"/>
            <a:ext cx="351024" cy="351941"/>
            <a:chOff x="5355300" y="3598250"/>
            <a:chExt cx="296975" cy="297750"/>
          </a:xfrm>
        </p:grpSpPr>
        <p:sp>
          <p:nvSpPr>
            <p:cNvPr id="5760" name="Google Shape;576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7082533" y="3734790"/>
            <a:ext cx="342632" cy="226264"/>
            <a:chOff x="5358450" y="4015675"/>
            <a:chExt cx="289875" cy="191425"/>
          </a:xfrm>
        </p:grpSpPr>
        <p:sp>
          <p:nvSpPr>
            <p:cNvPr id="5769" name="Google Shape;576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1"/>
          <p:cNvGrpSpPr/>
          <p:nvPr/>
        </p:nvGrpSpPr>
        <p:grpSpPr>
          <a:xfrm>
            <a:off x="6209015" y="4117322"/>
            <a:ext cx="351024" cy="325464"/>
            <a:chOff x="6543825" y="3202075"/>
            <a:chExt cx="296975" cy="275350"/>
          </a:xfrm>
        </p:grpSpPr>
        <p:sp>
          <p:nvSpPr>
            <p:cNvPr id="5774" name="Google Shape;577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1"/>
          <p:cNvGrpSpPr/>
          <p:nvPr/>
        </p:nvGrpSpPr>
        <p:grpSpPr>
          <a:xfrm>
            <a:off x="6615996" y="1397069"/>
            <a:ext cx="350079" cy="350079"/>
            <a:chOff x="2037825" y="3254050"/>
            <a:chExt cx="296175" cy="296175"/>
          </a:xfrm>
        </p:grpSpPr>
        <p:sp>
          <p:nvSpPr>
            <p:cNvPr id="5782" name="Google Shape;578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1"/>
          <p:cNvGrpSpPr/>
          <p:nvPr/>
        </p:nvGrpSpPr>
        <p:grpSpPr>
          <a:xfrm>
            <a:off x="6614135" y="1838236"/>
            <a:ext cx="353802" cy="348926"/>
            <a:chOff x="2034675" y="3617925"/>
            <a:chExt cx="299325" cy="295200"/>
          </a:xfrm>
        </p:grpSpPr>
        <p:sp>
          <p:nvSpPr>
            <p:cNvPr id="5789" name="Google Shape;578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1"/>
          <p:cNvGrpSpPr/>
          <p:nvPr/>
        </p:nvGrpSpPr>
        <p:grpSpPr>
          <a:xfrm>
            <a:off x="6615996" y="2284613"/>
            <a:ext cx="350079" cy="349133"/>
            <a:chOff x="2037825" y="3981825"/>
            <a:chExt cx="296175" cy="295375"/>
          </a:xfrm>
        </p:grpSpPr>
        <p:sp>
          <p:nvSpPr>
            <p:cNvPr id="5795" name="Google Shape;579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301014" y="2780929"/>
            <a:ext cx="350079" cy="285837"/>
            <a:chOff x="3860400" y="3254050"/>
            <a:chExt cx="296175" cy="241825"/>
          </a:xfrm>
        </p:grpSpPr>
        <p:sp>
          <p:nvSpPr>
            <p:cNvPr id="5799" name="Google Shape;579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1"/>
          <p:cNvGrpSpPr/>
          <p:nvPr/>
        </p:nvGrpSpPr>
        <p:grpSpPr>
          <a:xfrm>
            <a:off x="5300541" y="3196800"/>
            <a:ext cx="351024" cy="350079"/>
            <a:chOff x="3859600" y="3591950"/>
            <a:chExt cx="296975" cy="296175"/>
          </a:xfrm>
        </p:grpSpPr>
        <p:sp>
          <p:nvSpPr>
            <p:cNvPr id="5807" name="Google Shape;580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1"/>
          <p:cNvGrpSpPr/>
          <p:nvPr/>
        </p:nvGrpSpPr>
        <p:grpSpPr>
          <a:xfrm>
            <a:off x="5301014" y="3672883"/>
            <a:ext cx="350079" cy="350079"/>
            <a:chOff x="3860400" y="3955025"/>
            <a:chExt cx="296175" cy="296175"/>
          </a:xfrm>
        </p:grpSpPr>
        <p:sp>
          <p:nvSpPr>
            <p:cNvPr id="5811" name="Google Shape;581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7516230" y="2749281"/>
            <a:ext cx="355664" cy="349133"/>
            <a:chOff x="5716825" y="3235950"/>
            <a:chExt cx="300900" cy="295375"/>
          </a:xfrm>
        </p:grpSpPr>
        <p:sp>
          <p:nvSpPr>
            <p:cNvPr id="5817" name="Google Shape;581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1"/>
          <p:cNvGrpSpPr/>
          <p:nvPr/>
        </p:nvGrpSpPr>
        <p:grpSpPr>
          <a:xfrm>
            <a:off x="7529261" y="3207969"/>
            <a:ext cx="329601" cy="327739"/>
            <a:chOff x="5727850" y="3609275"/>
            <a:chExt cx="278850" cy="277275"/>
          </a:xfrm>
        </p:grpSpPr>
        <p:sp>
          <p:nvSpPr>
            <p:cNvPr id="5822" name="Google Shape;582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7540446" y="3673356"/>
            <a:ext cx="307231" cy="349133"/>
            <a:chOff x="5736525" y="3963700"/>
            <a:chExt cx="259925" cy="295375"/>
          </a:xfrm>
        </p:grpSpPr>
        <p:sp>
          <p:nvSpPr>
            <p:cNvPr id="5828" name="Google Shape;582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1"/>
          <p:cNvGrpSpPr/>
          <p:nvPr/>
        </p:nvGrpSpPr>
        <p:grpSpPr>
          <a:xfrm>
            <a:off x="6632026" y="4122683"/>
            <a:ext cx="351024" cy="350079"/>
            <a:chOff x="6553275" y="3604550"/>
            <a:chExt cx="296975" cy="296175"/>
          </a:xfrm>
        </p:grpSpPr>
        <p:sp>
          <p:nvSpPr>
            <p:cNvPr id="5836" name="Google Shape;583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43" name="Google Shape;584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grpSp>
        <p:nvGrpSpPr>
          <p:cNvPr id="5848" name="Google Shape;5848;p62"/>
          <p:cNvGrpSpPr/>
          <p:nvPr/>
        </p:nvGrpSpPr>
        <p:grpSpPr>
          <a:xfrm>
            <a:off x="859032" y="1380546"/>
            <a:ext cx="294401" cy="353645"/>
            <a:chOff x="-35814600" y="3202075"/>
            <a:chExt cx="242625" cy="291450"/>
          </a:xfrm>
        </p:grpSpPr>
        <p:sp>
          <p:nvSpPr>
            <p:cNvPr id="5849" name="Google Shape;584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2"/>
          <p:cNvGrpSpPr/>
          <p:nvPr/>
        </p:nvGrpSpPr>
        <p:grpSpPr>
          <a:xfrm>
            <a:off x="829410" y="1821466"/>
            <a:ext cx="353645" cy="353888"/>
            <a:chOff x="-35839800" y="3561025"/>
            <a:chExt cx="291450" cy="291650"/>
          </a:xfrm>
        </p:grpSpPr>
        <p:sp>
          <p:nvSpPr>
            <p:cNvPr id="5857" name="Google Shape;585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3066955" y="1380546"/>
            <a:ext cx="353645" cy="353645"/>
            <a:chOff x="-34003850" y="3227275"/>
            <a:chExt cx="291450" cy="291450"/>
          </a:xfrm>
        </p:grpSpPr>
        <p:sp>
          <p:nvSpPr>
            <p:cNvPr id="5866" name="Google Shape;586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2"/>
          <p:cNvGrpSpPr/>
          <p:nvPr/>
        </p:nvGrpSpPr>
        <p:grpSpPr>
          <a:xfrm>
            <a:off x="3066485" y="1821238"/>
            <a:ext cx="354586" cy="354343"/>
            <a:chOff x="-34004625" y="3585850"/>
            <a:chExt cx="292225" cy="292025"/>
          </a:xfrm>
        </p:grpSpPr>
        <p:sp>
          <p:nvSpPr>
            <p:cNvPr id="5872" name="Google Shape;587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2"/>
          <p:cNvGrpSpPr/>
          <p:nvPr/>
        </p:nvGrpSpPr>
        <p:grpSpPr>
          <a:xfrm>
            <a:off x="3066000" y="2256439"/>
            <a:ext cx="355557" cy="354616"/>
            <a:chOff x="-34005425" y="3945575"/>
            <a:chExt cx="293025" cy="292250"/>
          </a:xfrm>
        </p:grpSpPr>
        <p:sp>
          <p:nvSpPr>
            <p:cNvPr id="5878" name="Google Shape;587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2"/>
          <p:cNvGrpSpPr/>
          <p:nvPr/>
        </p:nvGrpSpPr>
        <p:grpSpPr>
          <a:xfrm>
            <a:off x="1713099" y="2729615"/>
            <a:ext cx="358408" cy="355557"/>
            <a:chOff x="-32174975" y="3192625"/>
            <a:chExt cx="295375" cy="293025"/>
          </a:xfrm>
        </p:grpSpPr>
        <p:sp>
          <p:nvSpPr>
            <p:cNvPr id="5882" name="Google Shape;588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3952249" y="2730570"/>
            <a:ext cx="354586" cy="353645"/>
            <a:chOff x="-30345325" y="3184750"/>
            <a:chExt cx="292225" cy="291450"/>
          </a:xfrm>
        </p:grpSpPr>
        <p:sp>
          <p:nvSpPr>
            <p:cNvPr id="5889" name="Google Shape;588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1277001" y="1380546"/>
            <a:ext cx="353645" cy="353645"/>
            <a:chOff x="-35481425" y="3202075"/>
            <a:chExt cx="291450" cy="291450"/>
          </a:xfrm>
        </p:grpSpPr>
        <p:sp>
          <p:nvSpPr>
            <p:cNvPr id="5895" name="Google Shape;589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1276531" y="1822072"/>
            <a:ext cx="354586" cy="352675"/>
            <a:chOff x="-35482200" y="3561225"/>
            <a:chExt cx="292225" cy="290650"/>
          </a:xfrm>
        </p:grpSpPr>
        <p:sp>
          <p:nvSpPr>
            <p:cNvPr id="5903" name="Google Shape;590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2"/>
          <p:cNvGrpSpPr/>
          <p:nvPr/>
        </p:nvGrpSpPr>
        <p:grpSpPr>
          <a:xfrm>
            <a:off x="1277001" y="2256940"/>
            <a:ext cx="353645" cy="353615"/>
            <a:chOff x="-35481425" y="3919600"/>
            <a:chExt cx="291450" cy="291425"/>
          </a:xfrm>
        </p:grpSpPr>
        <p:sp>
          <p:nvSpPr>
            <p:cNvPr id="5907" name="Google Shape;590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2"/>
          <p:cNvGrpSpPr/>
          <p:nvPr/>
        </p:nvGrpSpPr>
        <p:grpSpPr>
          <a:xfrm>
            <a:off x="3512636" y="1381031"/>
            <a:ext cx="357468" cy="352675"/>
            <a:chOff x="-33645475" y="3228075"/>
            <a:chExt cx="294600" cy="290650"/>
          </a:xfrm>
        </p:grpSpPr>
        <p:sp>
          <p:nvSpPr>
            <p:cNvPr id="5916" name="Google Shape;591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2"/>
          <p:cNvGrpSpPr/>
          <p:nvPr/>
        </p:nvGrpSpPr>
        <p:grpSpPr>
          <a:xfrm>
            <a:off x="3513606" y="1821116"/>
            <a:ext cx="355526" cy="354586"/>
            <a:chOff x="-33646250" y="3586425"/>
            <a:chExt cx="293000" cy="292225"/>
          </a:xfrm>
        </p:grpSpPr>
        <p:sp>
          <p:nvSpPr>
            <p:cNvPr id="5924" name="Google Shape;592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2"/>
          <p:cNvGrpSpPr/>
          <p:nvPr/>
        </p:nvGrpSpPr>
        <p:grpSpPr>
          <a:xfrm>
            <a:off x="3514076" y="2255969"/>
            <a:ext cx="354586" cy="355557"/>
            <a:chOff x="-33645475" y="3944800"/>
            <a:chExt cx="292225" cy="293025"/>
          </a:xfrm>
        </p:grpSpPr>
        <p:sp>
          <p:nvSpPr>
            <p:cNvPr id="5927" name="Google Shape;592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2"/>
          <p:cNvGrpSpPr/>
          <p:nvPr/>
        </p:nvGrpSpPr>
        <p:grpSpPr>
          <a:xfrm>
            <a:off x="2167295" y="2729706"/>
            <a:ext cx="352675" cy="355375"/>
            <a:chOff x="-31809525" y="3192625"/>
            <a:chExt cx="290650" cy="292875"/>
          </a:xfrm>
        </p:grpSpPr>
        <p:sp>
          <p:nvSpPr>
            <p:cNvPr id="5938" name="Google Shape;593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2"/>
          <p:cNvGrpSpPr/>
          <p:nvPr/>
        </p:nvGrpSpPr>
        <p:grpSpPr>
          <a:xfrm>
            <a:off x="2166810" y="3200258"/>
            <a:ext cx="353645" cy="355557"/>
            <a:chOff x="-31811100" y="3550975"/>
            <a:chExt cx="291450" cy="293025"/>
          </a:xfrm>
        </p:grpSpPr>
        <p:sp>
          <p:nvSpPr>
            <p:cNvPr id="5943" name="Google Shape;594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2160606" y="3664562"/>
            <a:ext cx="366052" cy="356831"/>
            <a:chOff x="-31817400" y="3910025"/>
            <a:chExt cx="301675" cy="294075"/>
          </a:xfrm>
        </p:grpSpPr>
        <p:sp>
          <p:nvSpPr>
            <p:cNvPr id="5951" name="Google Shape;595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952234" y="3200743"/>
            <a:ext cx="354616" cy="354586"/>
            <a:chOff x="-30354000" y="3569100"/>
            <a:chExt cx="292250" cy="292225"/>
          </a:xfrm>
        </p:grpSpPr>
        <p:sp>
          <p:nvSpPr>
            <p:cNvPr id="5955" name="Google Shape;595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2"/>
          <p:cNvGrpSpPr/>
          <p:nvPr/>
        </p:nvGrpSpPr>
        <p:grpSpPr>
          <a:xfrm>
            <a:off x="1730812" y="1380546"/>
            <a:ext cx="342148" cy="353645"/>
            <a:chOff x="-35118325" y="3202075"/>
            <a:chExt cx="281975" cy="291450"/>
          </a:xfrm>
        </p:grpSpPr>
        <p:sp>
          <p:nvSpPr>
            <p:cNvPr id="5962" name="Google Shape;596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2"/>
          <p:cNvGrpSpPr/>
          <p:nvPr/>
        </p:nvGrpSpPr>
        <p:grpSpPr>
          <a:xfrm>
            <a:off x="1724593" y="1821799"/>
            <a:ext cx="354586" cy="353221"/>
            <a:chOff x="-35123050" y="3561225"/>
            <a:chExt cx="292225" cy="291100"/>
          </a:xfrm>
        </p:grpSpPr>
        <p:sp>
          <p:nvSpPr>
            <p:cNvPr id="5967" name="Google Shape;596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2"/>
          <p:cNvGrpSpPr/>
          <p:nvPr/>
        </p:nvGrpSpPr>
        <p:grpSpPr>
          <a:xfrm>
            <a:off x="1766652" y="2256940"/>
            <a:ext cx="270467" cy="353615"/>
            <a:chOff x="-35089175" y="3919600"/>
            <a:chExt cx="222900" cy="291425"/>
          </a:xfrm>
        </p:grpSpPr>
        <p:sp>
          <p:nvSpPr>
            <p:cNvPr id="5970" name="Google Shape;597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3963648" y="1380303"/>
            <a:ext cx="336445" cy="354131"/>
            <a:chOff x="-33277650" y="3226875"/>
            <a:chExt cx="277275" cy="291850"/>
          </a:xfrm>
        </p:grpSpPr>
        <p:sp>
          <p:nvSpPr>
            <p:cNvPr id="5973" name="Google Shape;597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3955048" y="1821587"/>
            <a:ext cx="353645" cy="353645"/>
            <a:chOff x="-33286325" y="3586425"/>
            <a:chExt cx="291450" cy="291450"/>
          </a:xfrm>
        </p:grpSpPr>
        <p:sp>
          <p:nvSpPr>
            <p:cNvPr id="5981" name="Google Shape;598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2"/>
          <p:cNvGrpSpPr/>
          <p:nvPr/>
        </p:nvGrpSpPr>
        <p:grpSpPr>
          <a:xfrm>
            <a:off x="3955048" y="2255969"/>
            <a:ext cx="353645" cy="355557"/>
            <a:chOff x="-33286325" y="3944800"/>
            <a:chExt cx="291450" cy="293025"/>
          </a:xfrm>
        </p:grpSpPr>
        <p:sp>
          <p:nvSpPr>
            <p:cNvPr id="5987" name="Google Shape;598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2613445" y="2729129"/>
            <a:ext cx="353645" cy="356527"/>
            <a:chOff x="-31452725" y="3191825"/>
            <a:chExt cx="291450" cy="293825"/>
          </a:xfrm>
        </p:grpSpPr>
        <p:sp>
          <p:nvSpPr>
            <p:cNvPr id="5992" name="Google Shape;599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2612975" y="3200744"/>
            <a:ext cx="354586" cy="354586"/>
            <a:chOff x="-31452725" y="3551775"/>
            <a:chExt cx="292225" cy="292225"/>
          </a:xfrm>
        </p:grpSpPr>
        <p:sp>
          <p:nvSpPr>
            <p:cNvPr id="5997" name="Google Shape;599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2"/>
          <p:cNvGrpSpPr/>
          <p:nvPr/>
        </p:nvGrpSpPr>
        <p:grpSpPr>
          <a:xfrm>
            <a:off x="2611534" y="3664729"/>
            <a:ext cx="357468" cy="356497"/>
            <a:chOff x="-31455100" y="3909350"/>
            <a:chExt cx="294600" cy="293800"/>
          </a:xfrm>
        </p:grpSpPr>
        <p:sp>
          <p:nvSpPr>
            <p:cNvPr id="6002" name="Google Shape;600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3952719" y="3665684"/>
            <a:ext cx="353645" cy="354586"/>
            <a:chOff x="-30345325" y="3918800"/>
            <a:chExt cx="291450" cy="292225"/>
          </a:xfrm>
        </p:grpSpPr>
        <p:sp>
          <p:nvSpPr>
            <p:cNvPr id="6005" name="Google Shape;600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2172184" y="1821587"/>
            <a:ext cx="353645" cy="353645"/>
            <a:chOff x="-34763900" y="3561225"/>
            <a:chExt cx="291450" cy="291450"/>
          </a:xfrm>
        </p:grpSpPr>
        <p:sp>
          <p:nvSpPr>
            <p:cNvPr id="6011" name="Google Shape;601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62"/>
          <p:cNvGrpSpPr/>
          <p:nvPr/>
        </p:nvGrpSpPr>
        <p:grpSpPr>
          <a:xfrm>
            <a:off x="827081" y="2730099"/>
            <a:ext cx="354586" cy="354586"/>
            <a:chOff x="-32927950" y="3227275"/>
            <a:chExt cx="292225" cy="292225"/>
          </a:xfrm>
        </p:grpSpPr>
        <p:sp>
          <p:nvSpPr>
            <p:cNvPr id="6016" name="Google Shape;601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2"/>
          <p:cNvGrpSpPr/>
          <p:nvPr/>
        </p:nvGrpSpPr>
        <p:grpSpPr>
          <a:xfrm>
            <a:off x="826596" y="3201213"/>
            <a:ext cx="355557" cy="353645"/>
            <a:chOff x="-32927950" y="3586425"/>
            <a:chExt cx="293025" cy="291450"/>
          </a:xfrm>
        </p:grpSpPr>
        <p:sp>
          <p:nvSpPr>
            <p:cNvPr id="6022" name="Google Shape;602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2"/>
          <p:cNvGrpSpPr/>
          <p:nvPr/>
        </p:nvGrpSpPr>
        <p:grpSpPr>
          <a:xfrm>
            <a:off x="827081" y="3665198"/>
            <a:ext cx="354586" cy="355557"/>
            <a:chOff x="-32927950" y="3944800"/>
            <a:chExt cx="292225" cy="293025"/>
          </a:xfrm>
        </p:grpSpPr>
        <p:sp>
          <p:nvSpPr>
            <p:cNvPr id="6028" name="Google Shape;602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3055873" y="2730449"/>
            <a:ext cx="354586" cy="353888"/>
            <a:chOff x="-31094350" y="3194000"/>
            <a:chExt cx="292225" cy="291650"/>
          </a:xfrm>
        </p:grpSpPr>
        <p:sp>
          <p:nvSpPr>
            <p:cNvPr id="6038" name="Google Shape;603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3056343" y="3200941"/>
            <a:ext cx="353645" cy="354191"/>
            <a:chOff x="-31093575" y="3552550"/>
            <a:chExt cx="291450" cy="291900"/>
          </a:xfrm>
        </p:grpSpPr>
        <p:sp>
          <p:nvSpPr>
            <p:cNvPr id="6047" name="Google Shape;604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2182711" y="1380546"/>
            <a:ext cx="332593" cy="353645"/>
            <a:chOff x="-34755225" y="3202075"/>
            <a:chExt cx="274100" cy="291450"/>
          </a:xfrm>
        </p:grpSpPr>
        <p:sp>
          <p:nvSpPr>
            <p:cNvPr id="6052" name="Google Shape;605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56343" y="3666169"/>
            <a:ext cx="353645" cy="353615"/>
            <a:chOff x="-31093575" y="3911725"/>
            <a:chExt cx="291450" cy="291425"/>
          </a:xfrm>
        </p:grpSpPr>
        <p:sp>
          <p:nvSpPr>
            <p:cNvPr id="6060" name="Google Shape;606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2"/>
          <p:cNvGrpSpPr/>
          <p:nvPr/>
        </p:nvGrpSpPr>
        <p:grpSpPr>
          <a:xfrm>
            <a:off x="2165773" y="4123136"/>
            <a:ext cx="356497" cy="354586"/>
            <a:chOff x="-29946000" y="3183175"/>
            <a:chExt cx="293800" cy="292225"/>
          </a:xfrm>
        </p:grpSpPr>
        <p:sp>
          <p:nvSpPr>
            <p:cNvPr id="6063" name="Google Shape;606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2610305" y="1380289"/>
            <a:ext cx="358408" cy="354161"/>
            <a:chOff x="-34408675" y="3202075"/>
            <a:chExt cx="295375" cy="291875"/>
          </a:xfrm>
        </p:grpSpPr>
        <p:sp>
          <p:nvSpPr>
            <p:cNvPr id="6070" name="Google Shape;607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2612216" y="1820283"/>
            <a:ext cx="354586" cy="356254"/>
            <a:chOff x="-34405525" y="3558075"/>
            <a:chExt cx="292225" cy="293600"/>
          </a:xfrm>
        </p:grpSpPr>
        <p:sp>
          <p:nvSpPr>
            <p:cNvPr id="6075" name="Google Shape;607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2"/>
          <p:cNvGrpSpPr/>
          <p:nvPr/>
        </p:nvGrpSpPr>
        <p:grpSpPr>
          <a:xfrm>
            <a:off x="2611730" y="2256940"/>
            <a:ext cx="355557" cy="353615"/>
            <a:chOff x="-34406325" y="3919600"/>
            <a:chExt cx="293025" cy="291425"/>
          </a:xfrm>
        </p:grpSpPr>
        <p:sp>
          <p:nvSpPr>
            <p:cNvPr id="6079" name="Google Shape;607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2"/>
          <p:cNvGrpSpPr/>
          <p:nvPr/>
        </p:nvGrpSpPr>
        <p:grpSpPr>
          <a:xfrm>
            <a:off x="1275628" y="2736303"/>
            <a:ext cx="353645" cy="342179"/>
            <a:chOff x="-32568800" y="3232000"/>
            <a:chExt cx="291450" cy="282000"/>
          </a:xfrm>
        </p:grpSpPr>
        <p:sp>
          <p:nvSpPr>
            <p:cNvPr id="6087" name="Google Shape;608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2"/>
          <p:cNvGrpSpPr/>
          <p:nvPr/>
        </p:nvGrpSpPr>
        <p:grpSpPr>
          <a:xfrm>
            <a:off x="1275158" y="3201213"/>
            <a:ext cx="354586" cy="353645"/>
            <a:chOff x="-32569575" y="3586425"/>
            <a:chExt cx="292225" cy="291450"/>
          </a:xfrm>
        </p:grpSpPr>
        <p:sp>
          <p:nvSpPr>
            <p:cNvPr id="6090" name="Google Shape;609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1266073" y="3665805"/>
            <a:ext cx="372756" cy="354343"/>
            <a:chOff x="-32576675" y="3944600"/>
            <a:chExt cx="307200" cy="292025"/>
          </a:xfrm>
        </p:grpSpPr>
        <p:sp>
          <p:nvSpPr>
            <p:cNvPr id="6093" name="Google Shape;609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2"/>
          <p:cNvGrpSpPr/>
          <p:nvPr/>
        </p:nvGrpSpPr>
        <p:grpSpPr>
          <a:xfrm>
            <a:off x="3511040" y="2730100"/>
            <a:ext cx="354586" cy="354586"/>
            <a:chOff x="-30735200" y="3192625"/>
            <a:chExt cx="292225" cy="292225"/>
          </a:xfrm>
        </p:grpSpPr>
        <p:sp>
          <p:nvSpPr>
            <p:cNvPr id="6096" name="Google Shape;609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1040" y="3201532"/>
            <a:ext cx="354586" cy="353008"/>
            <a:chOff x="-30735200" y="3552550"/>
            <a:chExt cx="292225" cy="290925"/>
          </a:xfrm>
        </p:grpSpPr>
        <p:sp>
          <p:nvSpPr>
            <p:cNvPr id="6104" name="Google Shape;610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3511040" y="3666154"/>
            <a:ext cx="354586" cy="353645"/>
            <a:chOff x="-30735200" y="3910925"/>
            <a:chExt cx="292225" cy="291450"/>
          </a:xfrm>
        </p:grpSpPr>
        <p:sp>
          <p:nvSpPr>
            <p:cNvPr id="6107" name="Google Shape;610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0" name="Google Shape;6110;p62"/>
          <p:cNvGrpSpPr/>
          <p:nvPr/>
        </p:nvGrpSpPr>
        <p:grpSpPr>
          <a:xfrm>
            <a:off x="4864547" y="1375808"/>
            <a:ext cx="358971" cy="359224"/>
            <a:chOff x="-57956275" y="3197925"/>
            <a:chExt cx="319000" cy="319225"/>
          </a:xfrm>
        </p:grpSpPr>
        <p:sp>
          <p:nvSpPr>
            <p:cNvPr id="6111" name="Google Shape;611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4886701" y="1832234"/>
            <a:ext cx="314662" cy="358971"/>
            <a:chOff x="-57940525" y="3590375"/>
            <a:chExt cx="279625" cy="319000"/>
          </a:xfrm>
        </p:grpSpPr>
        <p:sp>
          <p:nvSpPr>
            <p:cNvPr id="6119" name="Google Shape;611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2"/>
          <p:cNvGrpSpPr/>
          <p:nvPr/>
        </p:nvGrpSpPr>
        <p:grpSpPr>
          <a:xfrm>
            <a:off x="4857582" y="2273605"/>
            <a:ext cx="358099" cy="358999"/>
            <a:chOff x="-57959425" y="3982600"/>
            <a:chExt cx="318225" cy="319025"/>
          </a:xfrm>
        </p:grpSpPr>
        <p:sp>
          <p:nvSpPr>
            <p:cNvPr id="6125" name="Google Shape;612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7057749" y="1376934"/>
            <a:ext cx="357226" cy="357226"/>
            <a:chOff x="-55987225" y="3198925"/>
            <a:chExt cx="317450" cy="317450"/>
          </a:xfrm>
        </p:grpSpPr>
        <p:sp>
          <p:nvSpPr>
            <p:cNvPr id="6130" name="Google Shape;613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7057749" y="1832965"/>
            <a:ext cx="357226" cy="357367"/>
            <a:chOff x="-55987225" y="3591025"/>
            <a:chExt cx="317450" cy="317575"/>
          </a:xfrm>
        </p:grpSpPr>
        <p:sp>
          <p:nvSpPr>
            <p:cNvPr id="6135" name="Google Shape;613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7071665" y="2273605"/>
            <a:ext cx="358999" cy="358999"/>
            <a:chOff x="-55988800" y="3982600"/>
            <a:chExt cx="319025" cy="319025"/>
          </a:xfrm>
        </p:grpSpPr>
        <p:sp>
          <p:nvSpPr>
            <p:cNvPr id="6141" name="Google Shape;614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5730184" y="2731562"/>
            <a:ext cx="356326" cy="358971"/>
            <a:chOff x="-54026025" y="3192625"/>
            <a:chExt cx="316650" cy="319000"/>
          </a:xfrm>
        </p:grpSpPr>
        <p:sp>
          <p:nvSpPr>
            <p:cNvPr id="6147" name="Google Shape;614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5750130" y="3202536"/>
            <a:ext cx="316434" cy="358099"/>
            <a:chOff x="-54007925" y="3584850"/>
            <a:chExt cx="281200" cy="318225"/>
          </a:xfrm>
        </p:grpSpPr>
        <p:sp>
          <p:nvSpPr>
            <p:cNvPr id="6156" name="Google Shape;615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5750130" y="3664421"/>
            <a:ext cx="316434" cy="358914"/>
            <a:chOff x="-54007925" y="3975575"/>
            <a:chExt cx="281200" cy="318950"/>
          </a:xfrm>
        </p:grpSpPr>
        <p:sp>
          <p:nvSpPr>
            <p:cNvPr id="6163" name="Google Shape;616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7984996" y="2748891"/>
            <a:ext cx="274770" cy="358492"/>
            <a:chOff x="-52005775" y="3208025"/>
            <a:chExt cx="244175" cy="318575"/>
          </a:xfrm>
        </p:grpSpPr>
        <p:sp>
          <p:nvSpPr>
            <p:cNvPr id="6168" name="Google Shape;616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5291462" y="1376934"/>
            <a:ext cx="358099" cy="358099"/>
            <a:chOff x="-57568775" y="3198925"/>
            <a:chExt cx="318225" cy="318225"/>
          </a:xfrm>
        </p:grpSpPr>
        <p:sp>
          <p:nvSpPr>
            <p:cNvPr id="6180" name="Google Shape;618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5313181" y="1832234"/>
            <a:ext cx="314662" cy="358099"/>
            <a:chOff x="-57549075" y="3590375"/>
            <a:chExt cx="279625" cy="318225"/>
          </a:xfrm>
        </p:grpSpPr>
        <p:sp>
          <p:nvSpPr>
            <p:cNvPr id="6187" name="Google Shape;618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2"/>
          <p:cNvGrpSpPr/>
          <p:nvPr/>
        </p:nvGrpSpPr>
        <p:grpSpPr>
          <a:xfrm>
            <a:off x="5305378" y="2273605"/>
            <a:ext cx="359871" cy="359871"/>
            <a:chOff x="-57570350" y="3982600"/>
            <a:chExt cx="319800" cy="319800"/>
          </a:xfrm>
        </p:grpSpPr>
        <p:sp>
          <p:nvSpPr>
            <p:cNvPr id="6192" name="Google Shape;619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7520416" y="1376033"/>
            <a:ext cx="314662" cy="358999"/>
            <a:chOff x="-55576850" y="3198125"/>
            <a:chExt cx="279625" cy="319025"/>
          </a:xfrm>
        </p:grpSpPr>
        <p:sp>
          <p:nvSpPr>
            <p:cNvPr id="6197" name="Google Shape;619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7497812" y="1832009"/>
            <a:ext cx="359871" cy="358324"/>
            <a:chOff x="-55596550" y="3590175"/>
            <a:chExt cx="319800" cy="318425"/>
          </a:xfrm>
        </p:grpSpPr>
        <p:sp>
          <p:nvSpPr>
            <p:cNvPr id="6202" name="Google Shape;620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2"/>
          <p:cNvGrpSpPr/>
          <p:nvPr/>
        </p:nvGrpSpPr>
        <p:grpSpPr>
          <a:xfrm>
            <a:off x="7513049" y="2273351"/>
            <a:ext cx="358999" cy="359252"/>
            <a:chOff x="-55595775" y="3982375"/>
            <a:chExt cx="319025" cy="319250"/>
          </a:xfrm>
        </p:grpSpPr>
        <p:sp>
          <p:nvSpPr>
            <p:cNvPr id="6207" name="Google Shape;620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2"/>
          <p:cNvGrpSpPr/>
          <p:nvPr/>
        </p:nvGrpSpPr>
        <p:grpSpPr>
          <a:xfrm>
            <a:off x="6170232" y="2731562"/>
            <a:ext cx="358999" cy="358099"/>
            <a:chOff x="-53635375" y="3192625"/>
            <a:chExt cx="319025" cy="318225"/>
          </a:xfrm>
        </p:grpSpPr>
        <p:sp>
          <p:nvSpPr>
            <p:cNvPr id="6214" name="Google Shape;621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192401" y="3202536"/>
            <a:ext cx="314662" cy="358999"/>
            <a:chOff x="-53615675" y="3584850"/>
            <a:chExt cx="279625" cy="319025"/>
          </a:xfrm>
        </p:grpSpPr>
        <p:sp>
          <p:nvSpPr>
            <p:cNvPr id="6218" name="Google Shape;621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2"/>
          <p:cNvGrpSpPr/>
          <p:nvPr/>
        </p:nvGrpSpPr>
        <p:grpSpPr>
          <a:xfrm>
            <a:off x="6170246" y="3665461"/>
            <a:ext cx="358971" cy="357874"/>
            <a:chOff x="-53634575" y="3976500"/>
            <a:chExt cx="319000" cy="318025"/>
          </a:xfrm>
        </p:grpSpPr>
        <p:sp>
          <p:nvSpPr>
            <p:cNvPr id="6222" name="Google Shape;622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7965050" y="3208415"/>
            <a:ext cx="314662" cy="358436"/>
            <a:chOff x="-52023900" y="3590075"/>
            <a:chExt cx="279625" cy="318525"/>
          </a:xfrm>
        </p:grpSpPr>
        <p:sp>
          <p:nvSpPr>
            <p:cNvPr id="6231" name="Google Shape;623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5728292" y="1376934"/>
            <a:ext cx="358971" cy="358971"/>
            <a:chOff x="-57173375" y="3198925"/>
            <a:chExt cx="319000" cy="319000"/>
          </a:xfrm>
        </p:grpSpPr>
        <p:sp>
          <p:nvSpPr>
            <p:cNvPr id="6239" name="Google Shape;623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2"/>
          <p:cNvGrpSpPr/>
          <p:nvPr/>
        </p:nvGrpSpPr>
        <p:grpSpPr>
          <a:xfrm>
            <a:off x="5729178" y="1854374"/>
            <a:ext cx="357198" cy="314690"/>
            <a:chOff x="-57176525" y="3610050"/>
            <a:chExt cx="317425" cy="279650"/>
          </a:xfrm>
        </p:grpSpPr>
        <p:sp>
          <p:nvSpPr>
            <p:cNvPr id="6244" name="Google Shape;624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7939633" y="1376934"/>
            <a:ext cx="358099" cy="356326"/>
            <a:chOff x="-55202750" y="3198925"/>
            <a:chExt cx="318225" cy="316650"/>
          </a:xfrm>
        </p:grpSpPr>
        <p:sp>
          <p:nvSpPr>
            <p:cNvPr id="6250" name="Google Shape;625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2"/>
          <p:cNvGrpSpPr/>
          <p:nvPr/>
        </p:nvGrpSpPr>
        <p:grpSpPr>
          <a:xfrm>
            <a:off x="7950267" y="1832234"/>
            <a:ext cx="336830" cy="358099"/>
            <a:chOff x="-55194875" y="3590375"/>
            <a:chExt cx="299325" cy="318225"/>
          </a:xfrm>
        </p:grpSpPr>
        <p:sp>
          <p:nvSpPr>
            <p:cNvPr id="6253" name="Google Shape;625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54884" y="2274505"/>
            <a:ext cx="357198" cy="357198"/>
            <a:chOff x="-55203525" y="3983400"/>
            <a:chExt cx="317425" cy="317425"/>
          </a:xfrm>
        </p:grpSpPr>
        <p:sp>
          <p:nvSpPr>
            <p:cNvPr id="6259" name="Google Shape;625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6621365" y="2731562"/>
            <a:ext cx="335930" cy="358971"/>
            <a:chOff x="-53232900" y="3192625"/>
            <a:chExt cx="298525" cy="319000"/>
          </a:xfrm>
        </p:grpSpPr>
        <p:sp>
          <p:nvSpPr>
            <p:cNvPr id="6263" name="Google Shape;626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6610731" y="3202536"/>
            <a:ext cx="357198" cy="356326"/>
            <a:chOff x="-53242350" y="3584850"/>
            <a:chExt cx="317425" cy="316650"/>
          </a:xfrm>
        </p:grpSpPr>
        <p:sp>
          <p:nvSpPr>
            <p:cNvPr id="6272" name="Google Shape;627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6631999" y="3665236"/>
            <a:ext cx="314662" cy="358999"/>
            <a:chOff x="-53224225" y="3976300"/>
            <a:chExt cx="279625" cy="319025"/>
          </a:xfrm>
        </p:grpSpPr>
        <p:sp>
          <p:nvSpPr>
            <p:cNvPr id="6278" name="Google Shape;627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7942896" y="3672917"/>
            <a:ext cx="358971" cy="358408"/>
            <a:chOff x="-52043575" y="3983125"/>
            <a:chExt cx="319000" cy="318500"/>
          </a:xfrm>
        </p:grpSpPr>
        <p:sp>
          <p:nvSpPr>
            <p:cNvPr id="6286" name="Google Shape;628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6196836" y="1376934"/>
            <a:ext cx="314662" cy="358971"/>
            <a:chOff x="-56766175" y="3198925"/>
            <a:chExt cx="279625" cy="319000"/>
          </a:xfrm>
        </p:grpSpPr>
        <p:sp>
          <p:nvSpPr>
            <p:cNvPr id="6296" name="Google Shape;629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2"/>
          <p:cNvGrpSpPr/>
          <p:nvPr/>
        </p:nvGrpSpPr>
        <p:grpSpPr>
          <a:xfrm>
            <a:off x="6195950" y="1832234"/>
            <a:ext cx="316434" cy="358099"/>
            <a:chOff x="-56766175" y="3590375"/>
            <a:chExt cx="281200" cy="318225"/>
          </a:xfrm>
        </p:grpSpPr>
        <p:sp>
          <p:nvSpPr>
            <p:cNvPr id="6304" name="Google Shape;630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2"/>
          <p:cNvGrpSpPr/>
          <p:nvPr/>
        </p:nvGrpSpPr>
        <p:grpSpPr>
          <a:xfrm>
            <a:off x="6232906" y="2273605"/>
            <a:ext cx="272126" cy="358099"/>
            <a:chOff x="-56747275" y="3982600"/>
            <a:chExt cx="241825" cy="318225"/>
          </a:xfrm>
        </p:grpSpPr>
        <p:sp>
          <p:nvSpPr>
            <p:cNvPr id="6309" name="Google Shape;630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2"/>
          <p:cNvGrpSpPr/>
          <p:nvPr/>
        </p:nvGrpSpPr>
        <p:grpSpPr>
          <a:xfrm>
            <a:off x="4840657" y="3215842"/>
            <a:ext cx="358999" cy="342991"/>
            <a:chOff x="-54812875" y="3596675"/>
            <a:chExt cx="319025" cy="304800"/>
          </a:xfrm>
        </p:grpSpPr>
        <p:sp>
          <p:nvSpPr>
            <p:cNvPr id="6317" name="Google Shape;631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62"/>
          <p:cNvGrpSpPr/>
          <p:nvPr/>
        </p:nvGrpSpPr>
        <p:grpSpPr>
          <a:xfrm>
            <a:off x="4862826" y="3672326"/>
            <a:ext cx="314662" cy="358099"/>
            <a:chOff x="-54793175" y="3982600"/>
            <a:chExt cx="279625" cy="318225"/>
          </a:xfrm>
        </p:grpSpPr>
        <p:sp>
          <p:nvSpPr>
            <p:cNvPr id="6327" name="Google Shape;632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7074284" y="2731562"/>
            <a:ext cx="314662" cy="358099"/>
            <a:chOff x="-52832000" y="3192625"/>
            <a:chExt cx="279625" cy="318225"/>
          </a:xfrm>
        </p:grpSpPr>
        <p:sp>
          <p:nvSpPr>
            <p:cNvPr id="6335" name="Google Shape;633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60817" y="2272929"/>
            <a:ext cx="323524" cy="358774"/>
            <a:chOff x="-57162350" y="3982000"/>
            <a:chExt cx="287500" cy="318825"/>
          </a:xfrm>
        </p:grpSpPr>
        <p:sp>
          <p:nvSpPr>
            <p:cNvPr id="6344" name="Google Shape;634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2"/>
          <p:cNvGrpSpPr/>
          <p:nvPr/>
        </p:nvGrpSpPr>
        <p:grpSpPr>
          <a:xfrm>
            <a:off x="7052130" y="3203436"/>
            <a:ext cx="358971" cy="357198"/>
            <a:chOff x="-52851675" y="3585650"/>
            <a:chExt cx="319000" cy="317425"/>
          </a:xfrm>
        </p:grpSpPr>
        <p:sp>
          <p:nvSpPr>
            <p:cNvPr id="6353" name="Google Shape;635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2"/>
          <p:cNvGrpSpPr/>
          <p:nvPr/>
        </p:nvGrpSpPr>
        <p:grpSpPr>
          <a:xfrm>
            <a:off x="7074284" y="3665236"/>
            <a:ext cx="314662" cy="358999"/>
            <a:chOff x="-52832000" y="3976300"/>
            <a:chExt cx="279625" cy="319025"/>
          </a:xfrm>
        </p:grpSpPr>
        <p:sp>
          <p:nvSpPr>
            <p:cNvPr id="6360" name="Google Shape;636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191490" y="4119884"/>
            <a:ext cx="316434" cy="358099"/>
            <a:chOff x="-51633225" y="3198925"/>
            <a:chExt cx="281200" cy="318225"/>
          </a:xfrm>
        </p:grpSpPr>
        <p:sp>
          <p:nvSpPr>
            <p:cNvPr id="6366" name="Google Shape;636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6610314" y="1377806"/>
            <a:ext cx="365188" cy="357226"/>
            <a:chOff x="-56396775" y="3199700"/>
            <a:chExt cx="324525" cy="317450"/>
          </a:xfrm>
        </p:grpSpPr>
        <p:sp>
          <p:nvSpPr>
            <p:cNvPr id="6374" name="Google Shape;637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6613408" y="1843740"/>
            <a:ext cx="358999" cy="335958"/>
            <a:chOff x="-56394425" y="3600600"/>
            <a:chExt cx="319025" cy="298550"/>
          </a:xfrm>
        </p:grpSpPr>
        <p:sp>
          <p:nvSpPr>
            <p:cNvPr id="6381" name="Google Shape;638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6644175" y="2274505"/>
            <a:ext cx="327068" cy="357198"/>
            <a:chOff x="-56379450" y="3983400"/>
            <a:chExt cx="290650" cy="317425"/>
          </a:xfrm>
        </p:grpSpPr>
        <p:sp>
          <p:nvSpPr>
            <p:cNvPr id="6385" name="Google Shape;638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5307879" y="2738651"/>
            <a:ext cx="316434" cy="358971"/>
            <a:chOff x="-54401725" y="3198925"/>
            <a:chExt cx="281200" cy="319000"/>
          </a:xfrm>
        </p:grpSpPr>
        <p:sp>
          <p:nvSpPr>
            <p:cNvPr id="6394" name="Google Shape;639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8766" y="3208753"/>
            <a:ext cx="314662" cy="358099"/>
            <a:chOff x="-54401725" y="3590375"/>
            <a:chExt cx="279625" cy="318225"/>
          </a:xfrm>
        </p:grpSpPr>
        <p:sp>
          <p:nvSpPr>
            <p:cNvPr id="6406" name="Google Shape;640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5306557" y="3672326"/>
            <a:ext cx="319079" cy="358099"/>
            <a:chOff x="-54403300" y="3982600"/>
            <a:chExt cx="283550" cy="318225"/>
          </a:xfrm>
        </p:grpSpPr>
        <p:sp>
          <p:nvSpPr>
            <p:cNvPr id="6413" name="Google Shape;641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493951" y="2733559"/>
            <a:ext cx="356298" cy="356973"/>
            <a:chOff x="-52458650" y="3194400"/>
            <a:chExt cx="316625" cy="317225"/>
          </a:xfrm>
        </p:grpSpPr>
        <p:sp>
          <p:nvSpPr>
            <p:cNvPr id="6419" name="Google Shape;641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4862826" y="2738651"/>
            <a:ext cx="314662" cy="358971"/>
            <a:chOff x="-54793175" y="3198925"/>
            <a:chExt cx="279625" cy="319000"/>
          </a:xfrm>
        </p:grpSpPr>
        <p:sp>
          <p:nvSpPr>
            <p:cNvPr id="6428" name="Google Shape;642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7503249" y="3202536"/>
            <a:ext cx="337703" cy="357845"/>
            <a:chOff x="-52450000" y="3584850"/>
            <a:chExt cx="300100" cy="318000"/>
          </a:xfrm>
        </p:grpSpPr>
        <p:sp>
          <p:nvSpPr>
            <p:cNvPr id="6436" name="Google Shape;643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7514769" y="3667009"/>
            <a:ext cx="314662" cy="357226"/>
            <a:chOff x="-52440550" y="3977875"/>
            <a:chExt cx="279625" cy="317450"/>
          </a:xfrm>
        </p:grpSpPr>
        <p:sp>
          <p:nvSpPr>
            <p:cNvPr id="6444" name="Google Shape;644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6626703" y="4123215"/>
            <a:ext cx="314662" cy="358999"/>
            <a:chOff x="-51623775" y="3584850"/>
            <a:chExt cx="279625" cy="319025"/>
          </a:xfrm>
        </p:grpSpPr>
        <p:sp>
          <p:nvSpPr>
            <p:cNvPr id="6453" name="Google Shape;645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63" name="Google Shape;646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C2C3EDDA-48A0-115C-B56D-AC09B7D50268}"/>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185B67C2-E80C-420A-E655-A6401FB44184}"/>
              </a:ext>
            </a:extLst>
          </p:cNvPr>
          <p:cNvSpPr txBox="1">
            <a:spLocks noGrp="1"/>
          </p:cNvSpPr>
          <p:nvPr>
            <p:ph type="title"/>
          </p:nvPr>
        </p:nvSpPr>
        <p:spPr>
          <a:xfrm>
            <a:off x="713224" y="2990850"/>
            <a:ext cx="545897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DESCRIPTION</a:t>
            </a:r>
            <a:endParaRPr dirty="0"/>
          </a:p>
        </p:txBody>
      </p:sp>
      <p:sp>
        <p:nvSpPr>
          <p:cNvPr id="242" name="Google Shape;242;p31">
            <a:extLst>
              <a:ext uri="{FF2B5EF4-FFF2-40B4-BE49-F238E27FC236}">
                <a16:creationId xmlns:a16="http://schemas.microsoft.com/office/drawing/2014/main" id="{B237F10E-BFB3-D607-438F-33FE34CCCE90}"/>
              </a:ext>
            </a:extLst>
          </p:cNvPr>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43" name="Google Shape;243;p31">
            <a:extLst>
              <a:ext uri="{FF2B5EF4-FFF2-40B4-BE49-F238E27FC236}">
                <a16:creationId xmlns:a16="http://schemas.microsoft.com/office/drawing/2014/main" id="{907A5485-51FD-1390-8814-23B107D3BDE8}"/>
              </a:ext>
            </a:extLst>
          </p:cNvPr>
          <p:cNvGrpSpPr/>
          <p:nvPr/>
        </p:nvGrpSpPr>
        <p:grpSpPr>
          <a:xfrm>
            <a:off x="4404150" y="-1170400"/>
            <a:ext cx="4510600" cy="4143625"/>
            <a:chOff x="4404150" y="-1170400"/>
            <a:chExt cx="4510600" cy="4143625"/>
          </a:xfrm>
        </p:grpSpPr>
        <p:sp>
          <p:nvSpPr>
            <p:cNvPr id="244" name="Google Shape;244;p31">
              <a:extLst>
                <a:ext uri="{FF2B5EF4-FFF2-40B4-BE49-F238E27FC236}">
                  <a16:creationId xmlns:a16="http://schemas.microsoft.com/office/drawing/2014/main" id="{25A85D0F-BD04-6866-CB21-F935990D8F7B}"/>
                </a:ext>
              </a:extLst>
            </p:cNvPr>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a:extLst>
                <a:ext uri="{FF2B5EF4-FFF2-40B4-BE49-F238E27FC236}">
                  <a16:creationId xmlns:a16="http://schemas.microsoft.com/office/drawing/2014/main" id="{99417C5E-33DE-149B-C6C3-FF0D76EA249B}"/>
                </a:ext>
              </a:extLst>
            </p:cNvPr>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a:extLst>
                <a:ext uri="{FF2B5EF4-FFF2-40B4-BE49-F238E27FC236}">
                  <a16:creationId xmlns:a16="http://schemas.microsoft.com/office/drawing/2014/main" id="{FE36648B-0FF5-06F8-E033-7178CF07B63D}"/>
                </a:ext>
              </a:extLst>
            </p:cNvPr>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a:extLst>
                <a:ext uri="{FF2B5EF4-FFF2-40B4-BE49-F238E27FC236}">
                  <a16:creationId xmlns:a16="http://schemas.microsoft.com/office/drawing/2014/main" id="{6701D52C-D743-8852-6BF4-604ED9A81768}"/>
                </a:ext>
              </a:extLst>
            </p:cNvPr>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a:extLst>
              <a:ext uri="{FF2B5EF4-FFF2-40B4-BE49-F238E27FC236}">
                <a16:creationId xmlns:a16="http://schemas.microsoft.com/office/drawing/2014/main" id="{6F795BC6-86A8-EF37-FB91-BFCED491BBB0}"/>
              </a:ext>
            </a:extLst>
          </p:cNvPr>
          <p:cNvCxnSpPr>
            <a:cxnSpLocks/>
          </p:cNvCxnSpPr>
          <p:nvPr/>
        </p:nvCxnSpPr>
        <p:spPr>
          <a:xfrm>
            <a:off x="680350" y="4094525"/>
            <a:ext cx="4913094"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72627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67"/>
        <p:cNvGrpSpPr/>
        <p:nvPr/>
      </p:nvGrpSpPr>
      <p:grpSpPr>
        <a:xfrm>
          <a:off x="0" y="0"/>
          <a:ext cx="0" cy="0"/>
          <a:chOff x="0" y="0"/>
          <a:chExt cx="0" cy="0"/>
        </a:xfrm>
      </p:grpSpPr>
      <p:grpSp>
        <p:nvGrpSpPr>
          <p:cNvPr id="6468" name="Google Shape;6468;p63"/>
          <p:cNvGrpSpPr/>
          <p:nvPr/>
        </p:nvGrpSpPr>
        <p:grpSpPr>
          <a:xfrm>
            <a:off x="866775" y="1386849"/>
            <a:ext cx="276003" cy="357300"/>
            <a:chOff x="-50469125" y="3183175"/>
            <a:chExt cx="233150" cy="301825"/>
          </a:xfrm>
        </p:grpSpPr>
        <p:sp>
          <p:nvSpPr>
            <p:cNvPr id="6469" name="Google Shape;646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826674" y="1822251"/>
            <a:ext cx="356205" cy="355288"/>
            <a:chOff x="-50504575" y="3550975"/>
            <a:chExt cx="300900" cy="300125"/>
          </a:xfrm>
        </p:grpSpPr>
        <p:sp>
          <p:nvSpPr>
            <p:cNvPr id="6473" name="Google Shape;647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3"/>
          <p:cNvGrpSpPr/>
          <p:nvPr/>
        </p:nvGrpSpPr>
        <p:grpSpPr>
          <a:xfrm>
            <a:off x="826674" y="2260493"/>
            <a:ext cx="356205" cy="354341"/>
            <a:chOff x="-50503000" y="3921175"/>
            <a:chExt cx="300900" cy="299325"/>
          </a:xfrm>
        </p:grpSpPr>
        <p:sp>
          <p:nvSpPr>
            <p:cNvPr id="6478" name="Google Shape;647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3"/>
          <p:cNvGrpSpPr/>
          <p:nvPr/>
        </p:nvGrpSpPr>
        <p:grpSpPr>
          <a:xfrm>
            <a:off x="3030727" y="1406411"/>
            <a:ext cx="355258" cy="356205"/>
            <a:chOff x="-48630025" y="3199700"/>
            <a:chExt cx="300100" cy="300900"/>
          </a:xfrm>
        </p:grpSpPr>
        <p:sp>
          <p:nvSpPr>
            <p:cNvPr id="6484" name="Google Shape;648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3030727" y="1843707"/>
            <a:ext cx="355258" cy="355258"/>
            <a:chOff x="-48630025" y="3569100"/>
            <a:chExt cx="300100" cy="300100"/>
          </a:xfrm>
        </p:grpSpPr>
        <p:sp>
          <p:nvSpPr>
            <p:cNvPr id="6488" name="Google Shape;648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3"/>
          <p:cNvGrpSpPr/>
          <p:nvPr/>
        </p:nvGrpSpPr>
        <p:grpSpPr>
          <a:xfrm>
            <a:off x="3031201" y="2281003"/>
            <a:ext cx="354311" cy="353394"/>
            <a:chOff x="-48629225" y="3938500"/>
            <a:chExt cx="299300" cy="298525"/>
          </a:xfrm>
        </p:grpSpPr>
        <p:sp>
          <p:nvSpPr>
            <p:cNvPr id="6499" name="Google Shape;649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1766604" y="2752344"/>
            <a:ext cx="311458" cy="354341"/>
            <a:chOff x="-46762575" y="3200500"/>
            <a:chExt cx="263100" cy="299325"/>
          </a:xfrm>
        </p:grpSpPr>
        <p:sp>
          <p:nvSpPr>
            <p:cNvPr id="6504" name="Google Shape;650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744689" y="3211066"/>
            <a:ext cx="355288" cy="312375"/>
            <a:chOff x="-46779900" y="3588000"/>
            <a:chExt cx="300125" cy="263875"/>
          </a:xfrm>
        </p:grpSpPr>
        <p:sp>
          <p:nvSpPr>
            <p:cNvPr id="6510" name="Google Shape;651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1745162" y="3625988"/>
            <a:ext cx="354341" cy="353394"/>
            <a:chOff x="-46779100" y="3938500"/>
            <a:chExt cx="299325" cy="298525"/>
          </a:xfrm>
        </p:grpSpPr>
        <p:sp>
          <p:nvSpPr>
            <p:cNvPr id="6515" name="Google Shape;651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3952900" y="2758855"/>
            <a:ext cx="355258" cy="355288"/>
            <a:chOff x="-44924250" y="3206000"/>
            <a:chExt cx="300100" cy="300125"/>
          </a:xfrm>
        </p:grpSpPr>
        <p:sp>
          <p:nvSpPr>
            <p:cNvPr id="6518" name="Google Shape;651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3"/>
          <p:cNvGrpSpPr/>
          <p:nvPr/>
        </p:nvGrpSpPr>
        <p:grpSpPr>
          <a:xfrm>
            <a:off x="1267386" y="1386849"/>
            <a:ext cx="355258" cy="355258"/>
            <a:chOff x="-50134375" y="3183175"/>
            <a:chExt cx="300100" cy="300100"/>
          </a:xfrm>
        </p:grpSpPr>
        <p:sp>
          <p:nvSpPr>
            <p:cNvPr id="6524" name="Google Shape;652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3"/>
          <p:cNvGrpSpPr/>
          <p:nvPr/>
        </p:nvGrpSpPr>
        <p:grpSpPr>
          <a:xfrm>
            <a:off x="1267386" y="1822251"/>
            <a:ext cx="355258" cy="355288"/>
            <a:chOff x="-50134375" y="3550975"/>
            <a:chExt cx="300100" cy="300125"/>
          </a:xfrm>
        </p:grpSpPr>
        <p:sp>
          <p:nvSpPr>
            <p:cNvPr id="6535" name="Google Shape;653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267386" y="2259783"/>
            <a:ext cx="355258" cy="355051"/>
            <a:chOff x="-50134375" y="3920575"/>
            <a:chExt cx="300100" cy="299925"/>
          </a:xfrm>
        </p:grpSpPr>
        <p:sp>
          <p:nvSpPr>
            <p:cNvPr id="6538" name="Google Shape;653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478110" y="1407358"/>
            <a:ext cx="357123" cy="355258"/>
            <a:chOff x="-48262200" y="3200500"/>
            <a:chExt cx="301675" cy="300100"/>
          </a:xfrm>
        </p:grpSpPr>
        <p:sp>
          <p:nvSpPr>
            <p:cNvPr id="6542" name="Google Shape;654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3507483" y="1844447"/>
            <a:ext cx="298377" cy="354519"/>
            <a:chOff x="-48233050" y="3569725"/>
            <a:chExt cx="252050" cy="299475"/>
          </a:xfrm>
        </p:grpSpPr>
        <p:sp>
          <p:nvSpPr>
            <p:cNvPr id="6552" name="Google Shape;655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3"/>
          <p:cNvGrpSpPr/>
          <p:nvPr/>
        </p:nvGrpSpPr>
        <p:grpSpPr>
          <a:xfrm>
            <a:off x="3531248" y="2278191"/>
            <a:ext cx="250847" cy="358070"/>
            <a:chOff x="-48216525" y="3936125"/>
            <a:chExt cx="211900" cy="302475"/>
          </a:xfrm>
        </p:grpSpPr>
        <p:sp>
          <p:nvSpPr>
            <p:cNvPr id="6556" name="Google Shape;655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2186966" y="2753261"/>
            <a:ext cx="355258" cy="355288"/>
            <a:chOff x="-46410500" y="3201275"/>
            <a:chExt cx="300100" cy="300125"/>
          </a:xfrm>
        </p:grpSpPr>
        <p:sp>
          <p:nvSpPr>
            <p:cNvPr id="6561" name="Google Shape;656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3"/>
          <p:cNvGrpSpPr/>
          <p:nvPr/>
        </p:nvGrpSpPr>
        <p:grpSpPr>
          <a:xfrm>
            <a:off x="2186966" y="3188692"/>
            <a:ext cx="355258" cy="356205"/>
            <a:chOff x="-46409700" y="3569100"/>
            <a:chExt cx="300100" cy="300900"/>
          </a:xfrm>
        </p:grpSpPr>
        <p:sp>
          <p:nvSpPr>
            <p:cNvPr id="6567" name="Google Shape;656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174847" y="3624124"/>
            <a:ext cx="379497" cy="358070"/>
            <a:chOff x="-46422300" y="3936925"/>
            <a:chExt cx="320575" cy="302475"/>
          </a:xfrm>
        </p:grpSpPr>
        <p:sp>
          <p:nvSpPr>
            <p:cNvPr id="6573" name="Google Shape;657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3952426" y="3178452"/>
            <a:ext cx="356205" cy="355258"/>
            <a:chOff x="-44914800" y="3560450"/>
            <a:chExt cx="300900" cy="300100"/>
          </a:xfrm>
        </p:grpSpPr>
        <p:sp>
          <p:nvSpPr>
            <p:cNvPr id="6576" name="Google Shape;657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707478" y="1387086"/>
            <a:ext cx="354311" cy="354104"/>
            <a:chOff x="-49764975" y="3183375"/>
            <a:chExt cx="299300" cy="299125"/>
          </a:xfrm>
        </p:grpSpPr>
        <p:sp>
          <p:nvSpPr>
            <p:cNvPr id="6582" name="Google Shape;658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1707478" y="1822547"/>
            <a:ext cx="354311" cy="355909"/>
            <a:chOff x="-49764975" y="3551225"/>
            <a:chExt cx="299300" cy="300650"/>
          </a:xfrm>
        </p:grpSpPr>
        <p:sp>
          <p:nvSpPr>
            <p:cNvPr id="6592" name="Google Shape;659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1705140" y="2259310"/>
            <a:ext cx="358987" cy="355525"/>
            <a:chOff x="-49766550" y="3920175"/>
            <a:chExt cx="303250" cy="300325"/>
          </a:xfrm>
        </p:grpSpPr>
        <p:sp>
          <p:nvSpPr>
            <p:cNvPr id="6604" name="Google Shape;660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3"/>
          <p:cNvGrpSpPr/>
          <p:nvPr/>
        </p:nvGrpSpPr>
        <p:grpSpPr>
          <a:xfrm>
            <a:off x="3920671" y="1407358"/>
            <a:ext cx="357123" cy="354341"/>
            <a:chOff x="-47892800" y="3200500"/>
            <a:chExt cx="301675" cy="299325"/>
          </a:xfrm>
        </p:grpSpPr>
        <p:sp>
          <p:nvSpPr>
            <p:cNvPr id="6609" name="Google Shape;660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3"/>
          <p:cNvGrpSpPr/>
          <p:nvPr/>
        </p:nvGrpSpPr>
        <p:grpSpPr>
          <a:xfrm>
            <a:off x="3984537" y="1843707"/>
            <a:ext cx="229391" cy="355258"/>
            <a:chOff x="-47839250" y="3569100"/>
            <a:chExt cx="193775" cy="300100"/>
          </a:xfrm>
        </p:grpSpPr>
        <p:sp>
          <p:nvSpPr>
            <p:cNvPr id="6616" name="Google Shape;661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3"/>
          <p:cNvGrpSpPr/>
          <p:nvPr/>
        </p:nvGrpSpPr>
        <p:grpSpPr>
          <a:xfrm>
            <a:off x="3921603" y="2280056"/>
            <a:ext cx="355258" cy="356205"/>
            <a:chOff x="-47892800" y="3937700"/>
            <a:chExt cx="300100" cy="300900"/>
          </a:xfrm>
        </p:grpSpPr>
        <p:sp>
          <p:nvSpPr>
            <p:cNvPr id="6623" name="Google Shape;662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2626898" y="2773770"/>
            <a:ext cx="355258" cy="311458"/>
            <a:chOff x="-46042675" y="3218600"/>
            <a:chExt cx="300100" cy="263100"/>
          </a:xfrm>
        </p:grpSpPr>
        <p:sp>
          <p:nvSpPr>
            <p:cNvPr id="6632" name="Google Shape;663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2626898" y="3188219"/>
            <a:ext cx="355258" cy="323118"/>
            <a:chOff x="-46042675" y="3568700"/>
            <a:chExt cx="300100" cy="272950"/>
          </a:xfrm>
        </p:grpSpPr>
        <p:sp>
          <p:nvSpPr>
            <p:cNvPr id="6639" name="Google Shape;663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2668849" y="3625189"/>
            <a:ext cx="271357" cy="356057"/>
            <a:chOff x="-46007225" y="3937825"/>
            <a:chExt cx="229225" cy="300775"/>
          </a:xfrm>
        </p:grpSpPr>
        <p:sp>
          <p:nvSpPr>
            <p:cNvPr id="6644" name="Google Shape;664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3974341" y="3615275"/>
            <a:ext cx="312375" cy="357596"/>
            <a:chOff x="-44895900" y="3929450"/>
            <a:chExt cx="263875" cy="302075"/>
          </a:xfrm>
        </p:grpSpPr>
        <p:sp>
          <p:nvSpPr>
            <p:cNvPr id="6655" name="Google Shape;665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3"/>
          <p:cNvGrpSpPr/>
          <p:nvPr/>
        </p:nvGrpSpPr>
        <p:grpSpPr>
          <a:xfrm>
            <a:off x="2148160" y="1398036"/>
            <a:ext cx="356205" cy="332885"/>
            <a:chOff x="-49397175" y="3192625"/>
            <a:chExt cx="300900" cy="281200"/>
          </a:xfrm>
        </p:grpSpPr>
        <p:sp>
          <p:nvSpPr>
            <p:cNvPr id="6662" name="Google Shape;666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2174263" y="1822251"/>
            <a:ext cx="304000" cy="356205"/>
            <a:chOff x="-49375900" y="3550975"/>
            <a:chExt cx="256800" cy="300900"/>
          </a:xfrm>
        </p:grpSpPr>
        <p:sp>
          <p:nvSpPr>
            <p:cNvPr id="6670" name="Google Shape;667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3"/>
          <p:cNvGrpSpPr/>
          <p:nvPr/>
        </p:nvGrpSpPr>
        <p:grpSpPr>
          <a:xfrm>
            <a:off x="2169616" y="2259546"/>
            <a:ext cx="313293" cy="356205"/>
            <a:chOff x="-49378250" y="3920375"/>
            <a:chExt cx="264650" cy="300900"/>
          </a:xfrm>
        </p:grpSpPr>
        <p:sp>
          <p:nvSpPr>
            <p:cNvPr id="6682" name="Google Shape;668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888604" y="2752344"/>
            <a:ext cx="312375" cy="357123"/>
            <a:chOff x="-47505300" y="3200500"/>
            <a:chExt cx="263875" cy="301675"/>
          </a:xfrm>
        </p:grpSpPr>
        <p:sp>
          <p:nvSpPr>
            <p:cNvPr id="6690" name="Google Shape;669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3"/>
          <p:cNvGrpSpPr/>
          <p:nvPr/>
        </p:nvGrpSpPr>
        <p:grpSpPr>
          <a:xfrm>
            <a:off x="866704" y="3188692"/>
            <a:ext cx="356176" cy="355051"/>
            <a:chOff x="-47524975" y="3569100"/>
            <a:chExt cx="300875" cy="299925"/>
          </a:xfrm>
        </p:grpSpPr>
        <p:sp>
          <p:nvSpPr>
            <p:cNvPr id="6704" name="Google Shape;670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867162" y="3667954"/>
            <a:ext cx="355258" cy="270410"/>
            <a:chOff x="-47523400" y="3973950"/>
            <a:chExt cx="300100" cy="228425"/>
          </a:xfrm>
        </p:grpSpPr>
        <p:sp>
          <p:nvSpPr>
            <p:cNvPr id="6710" name="Google Shape;671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3072283" y="2750953"/>
            <a:ext cx="354341" cy="357596"/>
            <a:chOff x="-45673275" y="3199325"/>
            <a:chExt cx="299325" cy="302075"/>
          </a:xfrm>
        </p:grpSpPr>
        <p:sp>
          <p:nvSpPr>
            <p:cNvPr id="6716" name="Google Shape;671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3071351" y="3209202"/>
            <a:ext cx="356205" cy="314240"/>
            <a:chOff x="-45674075" y="3586425"/>
            <a:chExt cx="300900" cy="265450"/>
          </a:xfrm>
        </p:grpSpPr>
        <p:sp>
          <p:nvSpPr>
            <p:cNvPr id="6720" name="Google Shape;672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072283" y="3625041"/>
            <a:ext cx="354341" cy="356205"/>
            <a:chOff x="-45673275" y="3937700"/>
            <a:chExt cx="299325" cy="300900"/>
          </a:xfrm>
        </p:grpSpPr>
        <p:sp>
          <p:nvSpPr>
            <p:cNvPr id="6723" name="Google Shape;672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2186449" y="4117825"/>
            <a:ext cx="356205" cy="356205"/>
            <a:chOff x="-44512325" y="3176075"/>
            <a:chExt cx="300900" cy="300900"/>
          </a:xfrm>
        </p:grpSpPr>
        <p:sp>
          <p:nvSpPr>
            <p:cNvPr id="6730" name="Google Shape;673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3"/>
          <p:cNvGrpSpPr/>
          <p:nvPr/>
        </p:nvGrpSpPr>
        <p:grpSpPr>
          <a:xfrm>
            <a:off x="2589789" y="1386849"/>
            <a:ext cx="354341" cy="354341"/>
            <a:chOff x="-49027775" y="3183175"/>
            <a:chExt cx="299325" cy="299325"/>
          </a:xfrm>
        </p:grpSpPr>
        <p:sp>
          <p:nvSpPr>
            <p:cNvPr id="6734" name="Google Shape;673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3"/>
          <p:cNvGrpSpPr/>
          <p:nvPr/>
        </p:nvGrpSpPr>
        <p:grpSpPr>
          <a:xfrm>
            <a:off x="2589330" y="1822251"/>
            <a:ext cx="355258" cy="357152"/>
            <a:chOff x="-49027775" y="3550975"/>
            <a:chExt cx="300100" cy="301700"/>
          </a:xfrm>
        </p:grpSpPr>
        <p:sp>
          <p:nvSpPr>
            <p:cNvPr id="6739" name="Google Shape;673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2587406" y="2259310"/>
            <a:ext cx="359106" cy="355525"/>
            <a:chOff x="-49031025" y="3920175"/>
            <a:chExt cx="303350" cy="300325"/>
          </a:xfrm>
        </p:grpSpPr>
        <p:sp>
          <p:nvSpPr>
            <p:cNvPr id="6750" name="Google Shape;675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303511" y="2752344"/>
            <a:ext cx="356176" cy="354341"/>
            <a:chOff x="-47155575" y="3200500"/>
            <a:chExt cx="300875" cy="299325"/>
          </a:xfrm>
        </p:grpSpPr>
        <p:sp>
          <p:nvSpPr>
            <p:cNvPr id="6757" name="Google Shape;675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1303970" y="3188692"/>
            <a:ext cx="355258" cy="355258"/>
            <a:chOff x="-47154800" y="3569100"/>
            <a:chExt cx="300100" cy="300100"/>
          </a:xfrm>
        </p:grpSpPr>
        <p:sp>
          <p:nvSpPr>
            <p:cNvPr id="6764" name="Google Shape;676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1304443" y="3626905"/>
            <a:ext cx="354311" cy="353423"/>
            <a:chOff x="-47154000" y="3939275"/>
            <a:chExt cx="299300" cy="298550"/>
          </a:xfrm>
        </p:grpSpPr>
        <p:sp>
          <p:nvSpPr>
            <p:cNvPr id="6771" name="Google Shape;677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529733" y="2752344"/>
            <a:ext cx="312375" cy="354341"/>
            <a:chOff x="-45286550" y="3200500"/>
            <a:chExt cx="263875" cy="299325"/>
          </a:xfrm>
        </p:grpSpPr>
        <p:sp>
          <p:nvSpPr>
            <p:cNvPr id="6776" name="Google Shape;677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3529733" y="3189639"/>
            <a:ext cx="312375" cy="354311"/>
            <a:chOff x="-45286550" y="3569900"/>
            <a:chExt cx="263875" cy="299300"/>
          </a:xfrm>
        </p:grpSpPr>
        <p:sp>
          <p:nvSpPr>
            <p:cNvPr id="6780" name="Google Shape;678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3540920" y="3625988"/>
            <a:ext cx="290001" cy="355258"/>
            <a:chOff x="-45277900" y="3938500"/>
            <a:chExt cx="244975" cy="300100"/>
          </a:xfrm>
        </p:grpSpPr>
        <p:sp>
          <p:nvSpPr>
            <p:cNvPr id="6787" name="Google Shape;678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26869" y="4095090"/>
            <a:ext cx="355258" cy="355258"/>
            <a:chOff x="-44502875" y="3576975"/>
            <a:chExt cx="300100" cy="300100"/>
          </a:xfrm>
        </p:grpSpPr>
        <p:sp>
          <p:nvSpPr>
            <p:cNvPr id="6792" name="Google Shape;679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3"/>
          <p:cNvGrpSpPr/>
          <p:nvPr/>
        </p:nvGrpSpPr>
        <p:grpSpPr>
          <a:xfrm>
            <a:off x="4835456" y="1828361"/>
            <a:ext cx="356196" cy="354670"/>
            <a:chOff x="-13946200" y="3647075"/>
            <a:chExt cx="353650" cy="352100"/>
          </a:xfrm>
        </p:grpSpPr>
        <p:sp>
          <p:nvSpPr>
            <p:cNvPr id="6796" name="Google Shape;679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3"/>
          <p:cNvGrpSpPr/>
          <p:nvPr/>
        </p:nvGrpSpPr>
        <p:grpSpPr>
          <a:xfrm>
            <a:off x="6618849" y="1387844"/>
            <a:ext cx="357002" cy="354267"/>
            <a:chOff x="-12163025" y="3214275"/>
            <a:chExt cx="354450" cy="351700"/>
          </a:xfrm>
        </p:grpSpPr>
        <p:sp>
          <p:nvSpPr>
            <p:cNvPr id="6803" name="Google Shape;680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6619629" y="1827581"/>
            <a:ext cx="355441" cy="356232"/>
            <a:chOff x="-12160675" y="3647875"/>
            <a:chExt cx="352900" cy="353650"/>
          </a:xfrm>
        </p:grpSpPr>
        <p:sp>
          <p:nvSpPr>
            <p:cNvPr id="6807" name="Google Shape;680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6630345" y="2272036"/>
            <a:ext cx="354635" cy="356232"/>
            <a:chOff x="-12160675" y="4081850"/>
            <a:chExt cx="352100" cy="353650"/>
          </a:xfrm>
        </p:grpSpPr>
        <p:sp>
          <p:nvSpPr>
            <p:cNvPr id="6815" name="Google Shape;681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4835311" y="2746480"/>
            <a:ext cx="355416" cy="355652"/>
            <a:chOff x="-10391650" y="3180600"/>
            <a:chExt cx="352875" cy="353075"/>
          </a:xfrm>
        </p:grpSpPr>
        <p:sp>
          <p:nvSpPr>
            <p:cNvPr id="6822" name="Google Shape;682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3"/>
          <p:cNvGrpSpPr/>
          <p:nvPr/>
        </p:nvGrpSpPr>
        <p:grpSpPr>
          <a:xfrm>
            <a:off x="4835310" y="3223278"/>
            <a:ext cx="354635" cy="353890"/>
            <a:chOff x="-10390875" y="3616350"/>
            <a:chExt cx="352100" cy="351325"/>
          </a:xfrm>
        </p:grpSpPr>
        <p:sp>
          <p:nvSpPr>
            <p:cNvPr id="6829" name="Google Shape;682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3"/>
          <p:cNvGrpSpPr/>
          <p:nvPr/>
        </p:nvGrpSpPr>
        <p:grpSpPr>
          <a:xfrm>
            <a:off x="7502285" y="2747943"/>
            <a:ext cx="312585" cy="354670"/>
            <a:chOff x="-10370400" y="4049550"/>
            <a:chExt cx="310350" cy="352100"/>
          </a:xfrm>
        </p:grpSpPr>
        <p:sp>
          <p:nvSpPr>
            <p:cNvPr id="6833" name="Google Shape;683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6606541" y="2746884"/>
            <a:ext cx="379236" cy="354847"/>
            <a:chOff x="-8674650" y="3210975"/>
            <a:chExt cx="376525" cy="352275"/>
          </a:xfrm>
        </p:grpSpPr>
        <p:sp>
          <p:nvSpPr>
            <p:cNvPr id="6839" name="Google Shape;683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3"/>
          <p:cNvGrpSpPr/>
          <p:nvPr/>
        </p:nvGrpSpPr>
        <p:grpSpPr>
          <a:xfrm>
            <a:off x="5278038" y="1828361"/>
            <a:ext cx="356221" cy="354670"/>
            <a:chOff x="-13512225" y="3647075"/>
            <a:chExt cx="353675" cy="352100"/>
          </a:xfrm>
        </p:grpSpPr>
        <p:sp>
          <p:nvSpPr>
            <p:cNvPr id="6846" name="Google Shape;684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5288351" y="2272427"/>
            <a:ext cx="356221" cy="355451"/>
            <a:chOff x="-13512225" y="4080275"/>
            <a:chExt cx="353675" cy="352875"/>
          </a:xfrm>
        </p:grpSpPr>
        <p:sp>
          <p:nvSpPr>
            <p:cNvPr id="6857" name="Google Shape;685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3"/>
          <p:cNvGrpSpPr/>
          <p:nvPr/>
        </p:nvGrpSpPr>
        <p:grpSpPr>
          <a:xfrm>
            <a:off x="7061431" y="1419788"/>
            <a:ext cx="356196" cy="290379"/>
            <a:chOff x="-11728250" y="3245400"/>
            <a:chExt cx="353650" cy="288275"/>
          </a:xfrm>
        </p:grpSpPr>
        <p:sp>
          <p:nvSpPr>
            <p:cNvPr id="6869" name="Google Shape;686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3"/>
          <p:cNvGrpSpPr/>
          <p:nvPr/>
        </p:nvGrpSpPr>
        <p:grpSpPr>
          <a:xfrm>
            <a:off x="7093939" y="2272427"/>
            <a:ext cx="311804" cy="355451"/>
            <a:chOff x="-11703850" y="4081850"/>
            <a:chExt cx="309575" cy="352875"/>
          </a:xfrm>
        </p:grpSpPr>
        <p:sp>
          <p:nvSpPr>
            <p:cNvPr id="6875" name="Google Shape;687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3"/>
          <p:cNvGrpSpPr/>
          <p:nvPr/>
        </p:nvGrpSpPr>
        <p:grpSpPr>
          <a:xfrm>
            <a:off x="5282595" y="2746580"/>
            <a:ext cx="357002" cy="355451"/>
            <a:chOff x="-9958475" y="3180025"/>
            <a:chExt cx="354450" cy="352875"/>
          </a:xfrm>
        </p:grpSpPr>
        <p:sp>
          <p:nvSpPr>
            <p:cNvPr id="6884" name="Google Shape;688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5291722" y="3222561"/>
            <a:ext cx="337966" cy="355325"/>
            <a:chOff x="-9949025" y="3615575"/>
            <a:chExt cx="335550" cy="352750"/>
          </a:xfrm>
        </p:grpSpPr>
        <p:sp>
          <p:nvSpPr>
            <p:cNvPr id="6888" name="Google Shape;688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7926568" y="2746067"/>
            <a:ext cx="360175" cy="358423"/>
            <a:chOff x="-9961625" y="4048175"/>
            <a:chExt cx="357600" cy="355825"/>
          </a:xfrm>
        </p:grpSpPr>
        <p:sp>
          <p:nvSpPr>
            <p:cNvPr id="6892" name="Google Shape;689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6613289" y="3221579"/>
            <a:ext cx="364959" cy="357289"/>
            <a:chOff x="-8680950" y="3624225"/>
            <a:chExt cx="362350" cy="354700"/>
          </a:xfrm>
        </p:grpSpPr>
        <p:sp>
          <p:nvSpPr>
            <p:cNvPr id="6899" name="Google Shape;689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3"/>
          <p:cNvGrpSpPr/>
          <p:nvPr/>
        </p:nvGrpSpPr>
        <p:grpSpPr>
          <a:xfrm>
            <a:off x="5749533" y="1387239"/>
            <a:ext cx="313365" cy="355476"/>
            <a:chOff x="-13056975" y="3212300"/>
            <a:chExt cx="311125" cy="352900"/>
          </a:xfrm>
        </p:grpSpPr>
        <p:sp>
          <p:nvSpPr>
            <p:cNvPr id="6906" name="Google Shape;690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5726921" y="1828034"/>
            <a:ext cx="358588" cy="355325"/>
            <a:chOff x="-13077450" y="3647075"/>
            <a:chExt cx="356025" cy="352750"/>
          </a:xfrm>
        </p:grpSpPr>
        <p:sp>
          <p:nvSpPr>
            <p:cNvPr id="6911" name="Google Shape;691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5738027" y="2271633"/>
            <a:ext cx="357002" cy="357037"/>
            <a:chOff x="-13079025" y="4079475"/>
            <a:chExt cx="354450" cy="354450"/>
          </a:xfrm>
        </p:grpSpPr>
        <p:sp>
          <p:nvSpPr>
            <p:cNvPr id="6915" name="Google Shape;691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511094" y="1387642"/>
            <a:ext cx="356221" cy="354670"/>
            <a:chOff x="-11292700" y="3213875"/>
            <a:chExt cx="353675" cy="352100"/>
          </a:xfrm>
        </p:grpSpPr>
        <p:sp>
          <p:nvSpPr>
            <p:cNvPr id="6920" name="Google Shape;692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3"/>
          <p:cNvGrpSpPr/>
          <p:nvPr/>
        </p:nvGrpSpPr>
        <p:grpSpPr>
          <a:xfrm>
            <a:off x="7505152" y="1827581"/>
            <a:ext cx="368106" cy="356232"/>
            <a:chOff x="-11299000" y="3647875"/>
            <a:chExt cx="365475" cy="353650"/>
          </a:xfrm>
        </p:grpSpPr>
        <p:sp>
          <p:nvSpPr>
            <p:cNvPr id="6928" name="Google Shape;692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3"/>
          <p:cNvGrpSpPr/>
          <p:nvPr/>
        </p:nvGrpSpPr>
        <p:grpSpPr>
          <a:xfrm>
            <a:off x="7520614" y="2283532"/>
            <a:ext cx="357808" cy="333240"/>
            <a:chOff x="-11295075" y="4092875"/>
            <a:chExt cx="355250" cy="330825"/>
          </a:xfrm>
        </p:grpSpPr>
        <p:sp>
          <p:nvSpPr>
            <p:cNvPr id="6935" name="Google Shape;693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3"/>
          <p:cNvGrpSpPr/>
          <p:nvPr/>
        </p:nvGrpSpPr>
        <p:grpSpPr>
          <a:xfrm>
            <a:off x="5746214" y="2746580"/>
            <a:ext cx="312585" cy="355451"/>
            <a:chOff x="-9500075" y="3180800"/>
            <a:chExt cx="310350" cy="352875"/>
          </a:xfrm>
        </p:grpSpPr>
        <p:sp>
          <p:nvSpPr>
            <p:cNvPr id="6941" name="Google Shape;694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24005" y="3222095"/>
            <a:ext cx="356221" cy="356257"/>
            <a:chOff x="-9523700" y="3614000"/>
            <a:chExt cx="353675" cy="353675"/>
          </a:xfrm>
        </p:grpSpPr>
        <p:sp>
          <p:nvSpPr>
            <p:cNvPr id="6951" name="Google Shape;695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7508956" y="3244737"/>
            <a:ext cx="356221" cy="354670"/>
            <a:chOff x="-9523700" y="4049550"/>
            <a:chExt cx="353675" cy="352100"/>
          </a:xfrm>
        </p:grpSpPr>
        <p:sp>
          <p:nvSpPr>
            <p:cNvPr id="6961" name="Google Shape;696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7065071" y="3244710"/>
            <a:ext cx="357002" cy="311029"/>
            <a:chOff x="-8209150" y="3659675"/>
            <a:chExt cx="354450" cy="308775"/>
          </a:xfrm>
        </p:grpSpPr>
        <p:sp>
          <p:nvSpPr>
            <p:cNvPr id="6969" name="Google Shape;696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3"/>
          <p:cNvGrpSpPr/>
          <p:nvPr/>
        </p:nvGrpSpPr>
        <p:grpSpPr>
          <a:xfrm>
            <a:off x="6178632" y="2273623"/>
            <a:ext cx="356221" cy="353059"/>
            <a:chOff x="-12643475" y="4081850"/>
            <a:chExt cx="353675" cy="350500"/>
          </a:xfrm>
        </p:grpSpPr>
        <p:sp>
          <p:nvSpPr>
            <p:cNvPr id="6976" name="Google Shape;697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63"/>
          <p:cNvGrpSpPr/>
          <p:nvPr/>
        </p:nvGrpSpPr>
        <p:grpSpPr>
          <a:xfrm>
            <a:off x="7961232" y="2283532"/>
            <a:ext cx="356221" cy="333240"/>
            <a:chOff x="-10858725" y="4092875"/>
            <a:chExt cx="353675" cy="330825"/>
          </a:xfrm>
        </p:grpSpPr>
        <p:sp>
          <p:nvSpPr>
            <p:cNvPr id="6982" name="Google Shape;698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6219755" y="3222498"/>
            <a:ext cx="252278" cy="355451"/>
            <a:chOff x="-9039300" y="3614000"/>
            <a:chExt cx="250475" cy="352875"/>
          </a:xfrm>
        </p:grpSpPr>
        <p:sp>
          <p:nvSpPr>
            <p:cNvPr id="6989" name="Google Shape;698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951721" y="3244737"/>
            <a:ext cx="354635" cy="354670"/>
            <a:chOff x="-9088150" y="4049550"/>
            <a:chExt cx="352100" cy="352100"/>
          </a:xfrm>
        </p:grpSpPr>
        <p:sp>
          <p:nvSpPr>
            <p:cNvPr id="6992" name="Google Shape;699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7086085" y="2746970"/>
            <a:ext cx="315757" cy="354670"/>
            <a:chOff x="-8191825" y="3174500"/>
            <a:chExt cx="313500" cy="352100"/>
          </a:xfrm>
        </p:grpSpPr>
        <p:sp>
          <p:nvSpPr>
            <p:cNvPr id="6999" name="Google Shape;699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4835443" y="1387491"/>
            <a:ext cx="356221" cy="354973"/>
            <a:chOff x="-13947000" y="3212800"/>
            <a:chExt cx="353675" cy="352400"/>
          </a:xfrm>
        </p:grpSpPr>
        <p:sp>
          <p:nvSpPr>
            <p:cNvPr id="7003" name="Google Shape;700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63"/>
          <p:cNvGrpSpPr/>
          <p:nvPr/>
        </p:nvGrpSpPr>
        <p:grpSpPr>
          <a:xfrm>
            <a:off x="5278038" y="1386849"/>
            <a:ext cx="356221" cy="356257"/>
            <a:chOff x="-13512225" y="3211525"/>
            <a:chExt cx="353675" cy="353675"/>
          </a:xfrm>
        </p:grpSpPr>
        <p:sp>
          <p:nvSpPr>
            <p:cNvPr id="7007" name="Google Shape;700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168320" y="1387239"/>
            <a:ext cx="356221" cy="355476"/>
            <a:chOff x="-12643475" y="3212300"/>
            <a:chExt cx="353675" cy="352900"/>
          </a:xfrm>
        </p:grpSpPr>
        <p:sp>
          <p:nvSpPr>
            <p:cNvPr id="7013" name="Google Shape;701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3"/>
          <p:cNvGrpSpPr/>
          <p:nvPr/>
        </p:nvGrpSpPr>
        <p:grpSpPr>
          <a:xfrm>
            <a:off x="6168320" y="1839013"/>
            <a:ext cx="356221" cy="333366"/>
            <a:chOff x="-12643475" y="3657325"/>
            <a:chExt cx="353675" cy="330950"/>
          </a:xfrm>
        </p:grpSpPr>
        <p:sp>
          <p:nvSpPr>
            <p:cNvPr id="7023" name="Google Shape;702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51322" y="1387642"/>
            <a:ext cx="355416" cy="354670"/>
            <a:chOff x="-10857925" y="3213875"/>
            <a:chExt cx="352875" cy="352100"/>
          </a:xfrm>
        </p:grpSpPr>
        <p:sp>
          <p:nvSpPr>
            <p:cNvPr id="7030" name="Google Shape;703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237" y="2747071"/>
            <a:ext cx="356096" cy="354469"/>
            <a:chOff x="-9089725" y="3180200"/>
            <a:chExt cx="353550" cy="351900"/>
          </a:xfrm>
        </p:grpSpPr>
        <p:sp>
          <p:nvSpPr>
            <p:cNvPr id="7041" name="Google Shape;704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060235" y="1826875"/>
            <a:ext cx="358588" cy="357642"/>
            <a:chOff x="7083760" y="1971660"/>
            <a:chExt cx="358588" cy="357642"/>
          </a:xfrm>
        </p:grpSpPr>
        <p:sp>
          <p:nvSpPr>
            <p:cNvPr id="7044" name="Google Shape;704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57" name="Google Shape;705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1"/>
        <p:cNvGrpSpPr/>
        <p:nvPr/>
      </p:nvGrpSpPr>
      <p:grpSpPr>
        <a:xfrm>
          <a:off x="0" y="0"/>
          <a:ext cx="0" cy="0"/>
          <a:chOff x="0" y="0"/>
          <a:chExt cx="0" cy="0"/>
        </a:xfrm>
      </p:grpSpPr>
      <p:sp>
        <p:nvSpPr>
          <p:cNvPr id="7062" name="Google Shape;706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3" name="Google Shape;7063;p64"/>
          <p:cNvGrpSpPr/>
          <p:nvPr/>
        </p:nvGrpSpPr>
        <p:grpSpPr>
          <a:xfrm>
            <a:off x="719610" y="2243507"/>
            <a:ext cx="452798" cy="449473"/>
            <a:chOff x="-21322300" y="3693325"/>
            <a:chExt cx="306400" cy="304150"/>
          </a:xfrm>
        </p:grpSpPr>
        <p:sp>
          <p:nvSpPr>
            <p:cNvPr id="7064" name="Google Shape;706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719019" y="2810244"/>
            <a:ext cx="453980" cy="422540"/>
            <a:chOff x="-21322300" y="4077125"/>
            <a:chExt cx="307200" cy="285925"/>
          </a:xfrm>
        </p:grpSpPr>
        <p:sp>
          <p:nvSpPr>
            <p:cNvPr id="7069" name="Google Shape;706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3496195" y="1689128"/>
            <a:ext cx="451653" cy="450212"/>
            <a:chOff x="-19394200" y="3333800"/>
            <a:chExt cx="305625" cy="304650"/>
          </a:xfrm>
        </p:grpSpPr>
        <p:sp>
          <p:nvSpPr>
            <p:cNvPr id="7082" name="Google Shape;708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3495032" y="2243580"/>
            <a:ext cx="453980" cy="449325"/>
            <a:chOff x="-19396575" y="3708500"/>
            <a:chExt cx="307200" cy="304050"/>
          </a:xfrm>
        </p:grpSpPr>
        <p:sp>
          <p:nvSpPr>
            <p:cNvPr id="7092" name="Google Shape;709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3489212" y="2796461"/>
            <a:ext cx="465618" cy="450101"/>
            <a:chOff x="-19394200" y="4084200"/>
            <a:chExt cx="315075" cy="304575"/>
          </a:xfrm>
        </p:grpSpPr>
        <p:sp>
          <p:nvSpPr>
            <p:cNvPr id="7096" name="Google Shape;709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6294923" y="1689001"/>
            <a:ext cx="400447" cy="450470"/>
            <a:chOff x="-17526750" y="3309200"/>
            <a:chExt cx="270975" cy="304825"/>
          </a:xfrm>
        </p:grpSpPr>
        <p:sp>
          <p:nvSpPr>
            <p:cNvPr id="7103" name="Google Shape;710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4"/>
          <p:cNvGrpSpPr/>
          <p:nvPr/>
        </p:nvGrpSpPr>
        <p:grpSpPr>
          <a:xfrm>
            <a:off x="6271075" y="2244173"/>
            <a:ext cx="448143" cy="448143"/>
            <a:chOff x="-17542500" y="3684100"/>
            <a:chExt cx="303250" cy="303250"/>
          </a:xfrm>
        </p:grpSpPr>
        <p:sp>
          <p:nvSpPr>
            <p:cNvPr id="7109" name="Google Shape;710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6270484" y="2810817"/>
            <a:ext cx="449325" cy="421395"/>
            <a:chOff x="-17542500" y="4068450"/>
            <a:chExt cx="304050" cy="285150"/>
          </a:xfrm>
        </p:grpSpPr>
        <p:sp>
          <p:nvSpPr>
            <p:cNvPr id="7117" name="Google Shape;711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500906" y="3342211"/>
            <a:ext cx="343404" cy="449325"/>
            <a:chOff x="-15652200" y="3335975"/>
            <a:chExt cx="232375" cy="304050"/>
          </a:xfrm>
        </p:grpSpPr>
        <p:sp>
          <p:nvSpPr>
            <p:cNvPr id="7124" name="Google Shape;712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4"/>
          <p:cNvGrpSpPr/>
          <p:nvPr/>
        </p:nvGrpSpPr>
        <p:grpSpPr>
          <a:xfrm>
            <a:off x="1274819" y="2243729"/>
            <a:ext cx="449325" cy="449030"/>
            <a:chOff x="-20945825" y="3692175"/>
            <a:chExt cx="304050" cy="303850"/>
          </a:xfrm>
        </p:grpSpPr>
        <p:sp>
          <p:nvSpPr>
            <p:cNvPr id="7134" name="Google Shape;713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4081644" y="1689848"/>
            <a:ext cx="372516" cy="448771"/>
            <a:chOff x="-18994100" y="3334775"/>
            <a:chExt cx="252075" cy="303675"/>
          </a:xfrm>
        </p:grpSpPr>
        <p:sp>
          <p:nvSpPr>
            <p:cNvPr id="7139" name="Google Shape;713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4096200" y="2244743"/>
            <a:ext cx="343404" cy="446998"/>
            <a:chOff x="-18983850" y="3710075"/>
            <a:chExt cx="232375" cy="302475"/>
          </a:xfrm>
        </p:grpSpPr>
        <p:sp>
          <p:nvSpPr>
            <p:cNvPr id="7144" name="Google Shape;714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4"/>
          <p:cNvGrpSpPr/>
          <p:nvPr/>
        </p:nvGrpSpPr>
        <p:grpSpPr>
          <a:xfrm>
            <a:off x="1274247" y="1689573"/>
            <a:ext cx="450470" cy="449325"/>
            <a:chOff x="-20946600" y="3317850"/>
            <a:chExt cx="304825" cy="304050"/>
          </a:xfrm>
        </p:grpSpPr>
        <p:sp>
          <p:nvSpPr>
            <p:cNvPr id="7149" name="Google Shape;714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4"/>
          <p:cNvGrpSpPr/>
          <p:nvPr/>
        </p:nvGrpSpPr>
        <p:grpSpPr>
          <a:xfrm>
            <a:off x="1300422" y="2797442"/>
            <a:ext cx="398119" cy="448143"/>
            <a:chOff x="-20930075" y="4066100"/>
            <a:chExt cx="269400" cy="303250"/>
          </a:xfrm>
        </p:grpSpPr>
        <p:sp>
          <p:nvSpPr>
            <p:cNvPr id="7153" name="Google Shape;715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4"/>
          <p:cNvGrpSpPr/>
          <p:nvPr/>
        </p:nvGrpSpPr>
        <p:grpSpPr>
          <a:xfrm>
            <a:off x="4042667" y="2797422"/>
            <a:ext cx="450470" cy="448180"/>
            <a:chOff x="-19020075" y="4084200"/>
            <a:chExt cx="304825" cy="303275"/>
          </a:xfrm>
        </p:grpSpPr>
        <p:sp>
          <p:nvSpPr>
            <p:cNvPr id="7156" name="Google Shape;715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4"/>
          <p:cNvGrpSpPr/>
          <p:nvPr/>
        </p:nvGrpSpPr>
        <p:grpSpPr>
          <a:xfrm>
            <a:off x="6859931" y="1689001"/>
            <a:ext cx="396937" cy="450470"/>
            <a:chOff x="-17149475" y="3309200"/>
            <a:chExt cx="268600" cy="304825"/>
          </a:xfrm>
        </p:grpSpPr>
        <p:sp>
          <p:nvSpPr>
            <p:cNvPr id="7166" name="Google Shape;716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4"/>
          <p:cNvGrpSpPr/>
          <p:nvPr/>
        </p:nvGrpSpPr>
        <p:grpSpPr>
          <a:xfrm>
            <a:off x="6833737" y="2258120"/>
            <a:ext cx="449325" cy="420249"/>
            <a:chOff x="-17168375" y="3692750"/>
            <a:chExt cx="304050" cy="284375"/>
          </a:xfrm>
        </p:grpSpPr>
        <p:sp>
          <p:nvSpPr>
            <p:cNvPr id="7169" name="Google Shape;716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6830246" y="2796852"/>
            <a:ext cx="456308" cy="449325"/>
            <a:chOff x="-17170750" y="4058800"/>
            <a:chExt cx="308775" cy="304050"/>
          </a:xfrm>
        </p:grpSpPr>
        <p:sp>
          <p:nvSpPr>
            <p:cNvPr id="7177" name="Google Shape;717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4"/>
          <p:cNvGrpSpPr/>
          <p:nvPr/>
        </p:nvGrpSpPr>
        <p:grpSpPr>
          <a:xfrm>
            <a:off x="5692143" y="3343358"/>
            <a:ext cx="450470" cy="446998"/>
            <a:chOff x="-15688425" y="3707725"/>
            <a:chExt cx="304825" cy="302475"/>
          </a:xfrm>
        </p:grpSpPr>
        <p:sp>
          <p:nvSpPr>
            <p:cNvPr id="7195" name="Google Shape;719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4"/>
          <p:cNvGrpSpPr/>
          <p:nvPr/>
        </p:nvGrpSpPr>
        <p:grpSpPr>
          <a:xfrm>
            <a:off x="1836300" y="1690441"/>
            <a:ext cx="451653" cy="447589"/>
            <a:chOff x="-20572500" y="3319025"/>
            <a:chExt cx="305625" cy="302875"/>
          </a:xfrm>
        </p:grpSpPr>
        <p:sp>
          <p:nvSpPr>
            <p:cNvPr id="7202" name="Google Shape;720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1837463" y="2305410"/>
            <a:ext cx="449325" cy="325670"/>
            <a:chOff x="-20571700" y="3722875"/>
            <a:chExt cx="304050" cy="220375"/>
          </a:xfrm>
        </p:grpSpPr>
        <p:sp>
          <p:nvSpPr>
            <p:cNvPr id="7205" name="Google Shape;720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4"/>
          <p:cNvGrpSpPr/>
          <p:nvPr/>
        </p:nvGrpSpPr>
        <p:grpSpPr>
          <a:xfrm>
            <a:off x="1836891" y="2796278"/>
            <a:ext cx="450470" cy="450470"/>
            <a:chOff x="-20571700" y="4066875"/>
            <a:chExt cx="304825" cy="304825"/>
          </a:xfrm>
        </p:grpSpPr>
        <p:sp>
          <p:nvSpPr>
            <p:cNvPr id="7213" name="Google Shape;721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4603593" y="1688259"/>
            <a:ext cx="453980" cy="451948"/>
            <a:chOff x="-18645175" y="3334200"/>
            <a:chExt cx="307200" cy="305825"/>
          </a:xfrm>
        </p:grpSpPr>
        <p:sp>
          <p:nvSpPr>
            <p:cNvPr id="7220" name="Google Shape;722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604184" y="2242989"/>
            <a:ext cx="452798" cy="450507"/>
            <a:chOff x="-18645175" y="3708500"/>
            <a:chExt cx="306400" cy="304850"/>
          </a:xfrm>
        </p:grpSpPr>
        <p:sp>
          <p:nvSpPr>
            <p:cNvPr id="7226" name="Google Shape;722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4601857" y="2795630"/>
            <a:ext cx="457453" cy="451763"/>
            <a:chOff x="-18647525" y="4082625"/>
            <a:chExt cx="309550" cy="305700"/>
          </a:xfrm>
        </p:grpSpPr>
        <p:sp>
          <p:nvSpPr>
            <p:cNvPr id="7234" name="Google Shape;723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4"/>
          <p:cNvGrpSpPr/>
          <p:nvPr/>
        </p:nvGrpSpPr>
        <p:grpSpPr>
          <a:xfrm>
            <a:off x="7412241" y="1689592"/>
            <a:ext cx="395755" cy="449288"/>
            <a:chOff x="-16775350" y="3309200"/>
            <a:chExt cx="267800" cy="304025"/>
          </a:xfrm>
        </p:grpSpPr>
        <p:sp>
          <p:nvSpPr>
            <p:cNvPr id="7239" name="Google Shape;723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7412241" y="2241827"/>
            <a:ext cx="395755" cy="452835"/>
            <a:chOff x="-16775350" y="3683300"/>
            <a:chExt cx="267800" cy="306425"/>
          </a:xfrm>
        </p:grpSpPr>
        <p:sp>
          <p:nvSpPr>
            <p:cNvPr id="7243" name="Google Shape;724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4"/>
          <p:cNvGrpSpPr/>
          <p:nvPr/>
        </p:nvGrpSpPr>
        <p:grpSpPr>
          <a:xfrm>
            <a:off x="7384292" y="2796870"/>
            <a:ext cx="451653" cy="449288"/>
            <a:chOff x="-16794250" y="4058225"/>
            <a:chExt cx="305625" cy="304025"/>
          </a:xfrm>
        </p:grpSpPr>
        <p:sp>
          <p:nvSpPr>
            <p:cNvPr id="7247" name="Google Shape;724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4"/>
          <p:cNvGrpSpPr/>
          <p:nvPr/>
        </p:nvGrpSpPr>
        <p:grpSpPr>
          <a:xfrm>
            <a:off x="2385709" y="1689573"/>
            <a:ext cx="457453" cy="449325"/>
            <a:chOff x="-20199150" y="3317850"/>
            <a:chExt cx="309550" cy="304050"/>
          </a:xfrm>
        </p:grpSpPr>
        <p:sp>
          <p:nvSpPr>
            <p:cNvPr id="7258" name="Google Shape;725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4"/>
          <p:cNvGrpSpPr/>
          <p:nvPr/>
        </p:nvGrpSpPr>
        <p:grpSpPr>
          <a:xfrm>
            <a:off x="2388036" y="2242861"/>
            <a:ext cx="452798" cy="450766"/>
            <a:chOff x="-20199150" y="3693150"/>
            <a:chExt cx="306400" cy="305025"/>
          </a:xfrm>
        </p:grpSpPr>
        <p:sp>
          <p:nvSpPr>
            <p:cNvPr id="7266" name="Google Shape;726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2388609" y="2795687"/>
            <a:ext cx="451653" cy="451653"/>
            <a:chOff x="-20197575" y="4066875"/>
            <a:chExt cx="305625" cy="305625"/>
          </a:xfrm>
        </p:grpSpPr>
        <p:sp>
          <p:nvSpPr>
            <p:cNvPr id="7273" name="Google Shape;727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170827" y="1687520"/>
            <a:ext cx="449325" cy="453426"/>
            <a:chOff x="-18271050" y="3333200"/>
            <a:chExt cx="304050" cy="306825"/>
          </a:xfrm>
        </p:grpSpPr>
        <p:sp>
          <p:nvSpPr>
            <p:cNvPr id="7282" name="Google Shape;728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171399" y="2244171"/>
            <a:ext cx="448180" cy="448143"/>
            <a:chOff x="-18270275" y="3710875"/>
            <a:chExt cx="303275" cy="303250"/>
          </a:xfrm>
        </p:grpSpPr>
        <p:sp>
          <p:nvSpPr>
            <p:cNvPr id="7288" name="Google Shape;728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5224951" y="2797422"/>
            <a:ext cx="341076" cy="448180"/>
            <a:chOff x="-18234025" y="4084200"/>
            <a:chExt cx="230800" cy="303275"/>
          </a:xfrm>
        </p:grpSpPr>
        <p:sp>
          <p:nvSpPr>
            <p:cNvPr id="7295" name="Google Shape;729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2337506" y="3341641"/>
            <a:ext cx="449325" cy="450470"/>
            <a:chOff x="-16419350" y="3308400"/>
            <a:chExt cx="304050" cy="304825"/>
          </a:xfrm>
        </p:grpSpPr>
        <p:sp>
          <p:nvSpPr>
            <p:cNvPr id="7299" name="Google Shape;729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4"/>
          <p:cNvGrpSpPr/>
          <p:nvPr/>
        </p:nvGrpSpPr>
        <p:grpSpPr>
          <a:xfrm>
            <a:off x="4609062" y="3340423"/>
            <a:ext cx="395755" cy="452872"/>
            <a:chOff x="-16401225" y="3683275"/>
            <a:chExt cx="267800" cy="306450"/>
          </a:xfrm>
        </p:grpSpPr>
        <p:sp>
          <p:nvSpPr>
            <p:cNvPr id="7307" name="Google Shape;730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4"/>
          <p:cNvGrpSpPr/>
          <p:nvPr/>
        </p:nvGrpSpPr>
        <p:grpSpPr>
          <a:xfrm>
            <a:off x="7974511" y="2797062"/>
            <a:ext cx="450470" cy="448180"/>
            <a:chOff x="-16419350" y="4058200"/>
            <a:chExt cx="304825" cy="303275"/>
          </a:xfrm>
        </p:grpSpPr>
        <p:sp>
          <p:nvSpPr>
            <p:cNvPr id="7315" name="Google Shape;731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4001398" y="3343080"/>
            <a:ext cx="450507" cy="447589"/>
            <a:chOff x="-15296200" y="3326900"/>
            <a:chExt cx="304850" cy="302875"/>
          </a:xfrm>
        </p:grpSpPr>
        <p:sp>
          <p:nvSpPr>
            <p:cNvPr id="7323" name="Google Shape;732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4"/>
          <p:cNvGrpSpPr/>
          <p:nvPr/>
        </p:nvGrpSpPr>
        <p:grpSpPr>
          <a:xfrm>
            <a:off x="2917051" y="1706881"/>
            <a:ext cx="486566" cy="414708"/>
            <a:chOff x="-19835275" y="3330250"/>
            <a:chExt cx="329250" cy="280625"/>
          </a:xfrm>
        </p:grpSpPr>
        <p:sp>
          <p:nvSpPr>
            <p:cNvPr id="7329" name="Google Shape;732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2935080" y="2243470"/>
            <a:ext cx="450507" cy="449547"/>
            <a:chOff x="-19822675" y="3692750"/>
            <a:chExt cx="304850" cy="304200"/>
          </a:xfrm>
        </p:grpSpPr>
        <p:sp>
          <p:nvSpPr>
            <p:cNvPr id="7333" name="Google Shape;733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4"/>
          <p:cNvGrpSpPr/>
          <p:nvPr/>
        </p:nvGrpSpPr>
        <p:grpSpPr>
          <a:xfrm>
            <a:off x="2935672" y="2796278"/>
            <a:ext cx="449325" cy="450470"/>
            <a:chOff x="-19822675" y="4066875"/>
            <a:chExt cx="304050" cy="304825"/>
          </a:xfrm>
        </p:grpSpPr>
        <p:sp>
          <p:nvSpPr>
            <p:cNvPr id="7339" name="Google Shape;733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4"/>
          <p:cNvGrpSpPr/>
          <p:nvPr/>
        </p:nvGrpSpPr>
        <p:grpSpPr>
          <a:xfrm>
            <a:off x="5744740" y="1689571"/>
            <a:ext cx="399302" cy="449325"/>
            <a:chOff x="-17878825" y="3334400"/>
            <a:chExt cx="270200" cy="304050"/>
          </a:xfrm>
        </p:grpSpPr>
        <p:sp>
          <p:nvSpPr>
            <p:cNvPr id="7346" name="Google Shape;734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18565" y="2242416"/>
            <a:ext cx="451653" cy="451653"/>
            <a:chOff x="-17896150" y="3709300"/>
            <a:chExt cx="305625" cy="305625"/>
          </a:xfrm>
        </p:grpSpPr>
        <p:sp>
          <p:nvSpPr>
            <p:cNvPr id="7354" name="Google Shape;735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4"/>
          <p:cNvGrpSpPr/>
          <p:nvPr/>
        </p:nvGrpSpPr>
        <p:grpSpPr>
          <a:xfrm>
            <a:off x="5746495" y="2795686"/>
            <a:ext cx="395792" cy="451653"/>
            <a:chOff x="-17878025" y="4082625"/>
            <a:chExt cx="267825" cy="305625"/>
          </a:xfrm>
        </p:grpSpPr>
        <p:sp>
          <p:nvSpPr>
            <p:cNvPr id="7359" name="Google Shape;735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890388" y="3355015"/>
            <a:ext cx="450507" cy="423722"/>
            <a:chOff x="-16044450" y="3317850"/>
            <a:chExt cx="304850" cy="286725"/>
          </a:xfrm>
        </p:grpSpPr>
        <p:sp>
          <p:nvSpPr>
            <p:cNvPr id="7367" name="Google Shape;736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64"/>
          <p:cNvGrpSpPr/>
          <p:nvPr/>
        </p:nvGrpSpPr>
        <p:grpSpPr>
          <a:xfrm>
            <a:off x="8012905" y="2243724"/>
            <a:ext cx="373662" cy="449030"/>
            <a:chOff x="-16018450" y="4058400"/>
            <a:chExt cx="252850" cy="303850"/>
          </a:xfrm>
        </p:grpSpPr>
        <p:sp>
          <p:nvSpPr>
            <p:cNvPr id="7373" name="Google Shape;737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grpSp>
        <p:nvGrpSpPr>
          <p:cNvPr id="7383" name="Google Shape;7383;p65"/>
          <p:cNvGrpSpPr/>
          <p:nvPr/>
        </p:nvGrpSpPr>
        <p:grpSpPr>
          <a:xfrm>
            <a:off x="829817" y="1689241"/>
            <a:ext cx="442337" cy="419623"/>
            <a:chOff x="-6696925" y="3272575"/>
            <a:chExt cx="307200" cy="291425"/>
          </a:xfrm>
        </p:grpSpPr>
        <p:sp>
          <p:nvSpPr>
            <p:cNvPr id="7384" name="Google Shape;738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5"/>
          <p:cNvGrpSpPr/>
          <p:nvPr/>
        </p:nvGrpSpPr>
        <p:grpSpPr>
          <a:xfrm>
            <a:off x="829799" y="2204636"/>
            <a:ext cx="442373" cy="420775"/>
            <a:chOff x="-6690625" y="3631325"/>
            <a:chExt cx="307225" cy="292225"/>
          </a:xfrm>
        </p:grpSpPr>
        <p:sp>
          <p:nvSpPr>
            <p:cNvPr id="7387" name="Google Shape;738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851921" y="2756972"/>
            <a:ext cx="421927" cy="419371"/>
            <a:chOff x="-6689825" y="3992050"/>
            <a:chExt cx="293025" cy="291250"/>
          </a:xfrm>
        </p:grpSpPr>
        <p:sp>
          <p:nvSpPr>
            <p:cNvPr id="7393" name="Google Shape;739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65"/>
          <p:cNvGrpSpPr/>
          <p:nvPr/>
        </p:nvGrpSpPr>
        <p:grpSpPr>
          <a:xfrm>
            <a:off x="3535232" y="2205192"/>
            <a:ext cx="423043" cy="419659"/>
            <a:chOff x="-4837325" y="3612425"/>
            <a:chExt cx="293800" cy="291450"/>
          </a:xfrm>
        </p:grpSpPr>
        <p:sp>
          <p:nvSpPr>
            <p:cNvPr id="7407" name="Google Shape;740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5"/>
          <p:cNvGrpSpPr/>
          <p:nvPr/>
        </p:nvGrpSpPr>
        <p:grpSpPr>
          <a:xfrm>
            <a:off x="3548265" y="2756826"/>
            <a:ext cx="420775" cy="419659"/>
            <a:chOff x="-4837325" y="3971575"/>
            <a:chExt cx="292225" cy="291450"/>
          </a:xfrm>
        </p:grpSpPr>
        <p:sp>
          <p:nvSpPr>
            <p:cNvPr id="7411" name="Google Shape;741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5"/>
          <p:cNvGrpSpPr/>
          <p:nvPr/>
        </p:nvGrpSpPr>
        <p:grpSpPr>
          <a:xfrm>
            <a:off x="6240279" y="1714185"/>
            <a:ext cx="430998" cy="369730"/>
            <a:chOff x="-3037625" y="3254850"/>
            <a:chExt cx="299325" cy="256775"/>
          </a:xfrm>
        </p:grpSpPr>
        <p:sp>
          <p:nvSpPr>
            <p:cNvPr id="7418" name="Google Shape;741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5"/>
          <p:cNvGrpSpPr/>
          <p:nvPr/>
        </p:nvGrpSpPr>
        <p:grpSpPr>
          <a:xfrm>
            <a:off x="6244239" y="2204615"/>
            <a:ext cx="423079" cy="420811"/>
            <a:chOff x="-3031325" y="3597450"/>
            <a:chExt cx="293825" cy="292250"/>
          </a:xfrm>
        </p:grpSpPr>
        <p:sp>
          <p:nvSpPr>
            <p:cNvPr id="7423" name="Google Shape;742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6256714" y="2781214"/>
            <a:ext cx="421927" cy="370882"/>
            <a:chOff x="-3030525" y="3973150"/>
            <a:chExt cx="293025" cy="257575"/>
          </a:xfrm>
        </p:grpSpPr>
        <p:sp>
          <p:nvSpPr>
            <p:cNvPr id="7428" name="Google Shape;742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1358307" y="3369426"/>
            <a:ext cx="421927" cy="297195"/>
            <a:chOff x="-1199300" y="3279250"/>
            <a:chExt cx="293025" cy="206400"/>
          </a:xfrm>
        </p:grpSpPr>
        <p:sp>
          <p:nvSpPr>
            <p:cNvPr id="7431" name="Google Shape;743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5"/>
          <p:cNvGrpSpPr/>
          <p:nvPr/>
        </p:nvGrpSpPr>
        <p:grpSpPr>
          <a:xfrm>
            <a:off x="1365393" y="1688773"/>
            <a:ext cx="444605" cy="420559"/>
            <a:chOff x="-6338550" y="3272950"/>
            <a:chExt cx="308775" cy="292075"/>
          </a:xfrm>
        </p:grpSpPr>
        <p:sp>
          <p:nvSpPr>
            <p:cNvPr id="7436" name="Google Shape;743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5"/>
          <p:cNvGrpSpPr/>
          <p:nvPr/>
        </p:nvGrpSpPr>
        <p:grpSpPr>
          <a:xfrm>
            <a:off x="1376732" y="2205194"/>
            <a:ext cx="421927" cy="419659"/>
            <a:chOff x="-6329100" y="3632100"/>
            <a:chExt cx="293025" cy="291450"/>
          </a:xfrm>
        </p:grpSpPr>
        <p:sp>
          <p:nvSpPr>
            <p:cNvPr id="7440" name="Google Shape;744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1389783" y="2756828"/>
            <a:ext cx="419623" cy="419659"/>
            <a:chOff x="-6329875" y="3992050"/>
            <a:chExt cx="291425" cy="291450"/>
          </a:xfrm>
        </p:grpSpPr>
        <p:sp>
          <p:nvSpPr>
            <p:cNvPr id="7444" name="Google Shape;744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5"/>
          <p:cNvGrpSpPr/>
          <p:nvPr/>
        </p:nvGrpSpPr>
        <p:grpSpPr>
          <a:xfrm>
            <a:off x="4075920" y="1687530"/>
            <a:ext cx="423079" cy="423043"/>
            <a:chOff x="-4478975" y="3251700"/>
            <a:chExt cx="293825" cy="293800"/>
          </a:xfrm>
        </p:grpSpPr>
        <p:sp>
          <p:nvSpPr>
            <p:cNvPr id="7449" name="Google Shape;744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5"/>
          <p:cNvGrpSpPr/>
          <p:nvPr/>
        </p:nvGrpSpPr>
        <p:grpSpPr>
          <a:xfrm>
            <a:off x="4075920" y="2205192"/>
            <a:ext cx="423079" cy="419659"/>
            <a:chOff x="-4475825" y="3612425"/>
            <a:chExt cx="293825" cy="291450"/>
          </a:xfrm>
        </p:grpSpPr>
        <p:sp>
          <p:nvSpPr>
            <p:cNvPr id="7453" name="Google Shape;745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5"/>
          <p:cNvGrpSpPr/>
          <p:nvPr/>
        </p:nvGrpSpPr>
        <p:grpSpPr>
          <a:xfrm>
            <a:off x="4084992" y="2756844"/>
            <a:ext cx="428730" cy="419623"/>
            <a:chOff x="-4480550" y="3970800"/>
            <a:chExt cx="297750" cy="291425"/>
          </a:xfrm>
        </p:grpSpPr>
        <p:sp>
          <p:nvSpPr>
            <p:cNvPr id="7457" name="Google Shape;745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5"/>
          <p:cNvGrpSpPr/>
          <p:nvPr/>
        </p:nvGrpSpPr>
        <p:grpSpPr>
          <a:xfrm>
            <a:off x="6788826" y="1689221"/>
            <a:ext cx="415123" cy="419659"/>
            <a:chOff x="-2668225" y="3239075"/>
            <a:chExt cx="288300" cy="291450"/>
          </a:xfrm>
        </p:grpSpPr>
        <p:sp>
          <p:nvSpPr>
            <p:cNvPr id="7460" name="Google Shape;746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5"/>
          <p:cNvGrpSpPr/>
          <p:nvPr/>
        </p:nvGrpSpPr>
        <p:grpSpPr>
          <a:xfrm>
            <a:off x="6785982" y="2205191"/>
            <a:ext cx="420811" cy="419659"/>
            <a:chOff x="-2671375" y="3597450"/>
            <a:chExt cx="292250" cy="291450"/>
          </a:xfrm>
        </p:grpSpPr>
        <p:sp>
          <p:nvSpPr>
            <p:cNvPr id="7466" name="Google Shape;746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6796765" y="2755691"/>
            <a:ext cx="423043" cy="421927"/>
            <a:chOff x="-2670575" y="3956600"/>
            <a:chExt cx="293800" cy="293025"/>
          </a:xfrm>
        </p:grpSpPr>
        <p:sp>
          <p:nvSpPr>
            <p:cNvPr id="7469" name="Google Shape;746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3054285" y="3311947"/>
            <a:ext cx="426462" cy="418363"/>
            <a:chOff x="-1183550" y="3586525"/>
            <a:chExt cx="296175" cy="290550"/>
          </a:xfrm>
        </p:grpSpPr>
        <p:sp>
          <p:nvSpPr>
            <p:cNvPr id="7474" name="Google Shape;747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917896" y="1689799"/>
            <a:ext cx="420811" cy="418507"/>
            <a:chOff x="-5971525" y="3273750"/>
            <a:chExt cx="292250" cy="290650"/>
          </a:xfrm>
        </p:grpSpPr>
        <p:sp>
          <p:nvSpPr>
            <p:cNvPr id="7484" name="Google Shape;748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1912226" y="2203826"/>
            <a:ext cx="432150" cy="422395"/>
            <a:chOff x="-5974675" y="3632100"/>
            <a:chExt cx="300125" cy="293350"/>
          </a:xfrm>
        </p:grpSpPr>
        <p:sp>
          <p:nvSpPr>
            <p:cNvPr id="7487" name="Google Shape;748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1942267" y="2755694"/>
            <a:ext cx="395865" cy="421927"/>
            <a:chOff x="-5971525" y="3990475"/>
            <a:chExt cx="274925" cy="293025"/>
          </a:xfrm>
        </p:grpSpPr>
        <p:sp>
          <p:nvSpPr>
            <p:cNvPr id="7491" name="Google Shape;749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5"/>
          <p:cNvGrpSpPr/>
          <p:nvPr/>
        </p:nvGrpSpPr>
        <p:grpSpPr>
          <a:xfrm>
            <a:off x="4615473" y="1689798"/>
            <a:ext cx="420775" cy="418507"/>
            <a:chOff x="-4118225" y="3253275"/>
            <a:chExt cx="292225" cy="290650"/>
          </a:xfrm>
        </p:grpSpPr>
        <p:sp>
          <p:nvSpPr>
            <p:cNvPr id="7496" name="Google Shape;749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5"/>
          <p:cNvGrpSpPr/>
          <p:nvPr/>
        </p:nvGrpSpPr>
        <p:grpSpPr>
          <a:xfrm>
            <a:off x="4665924" y="2204922"/>
            <a:ext cx="319874" cy="420199"/>
            <a:chOff x="-4082800" y="3612425"/>
            <a:chExt cx="222150" cy="291825"/>
          </a:xfrm>
        </p:grpSpPr>
        <p:sp>
          <p:nvSpPr>
            <p:cNvPr id="7499" name="Google Shape;749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4627372" y="2769876"/>
            <a:ext cx="420775" cy="393561"/>
            <a:chOff x="-4118225" y="3990475"/>
            <a:chExt cx="292225" cy="273325"/>
          </a:xfrm>
        </p:grpSpPr>
        <p:sp>
          <p:nvSpPr>
            <p:cNvPr id="7503" name="Google Shape;750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5"/>
          <p:cNvGrpSpPr/>
          <p:nvPr/>
        </p:nvGrpSpPr>
        <p:grpSpPr>
          <a:xfrm>
            <a:off x="7338026" y="1688087"/>
            <a:ext cx="394713" cy="421927"/>
            <a:chOff x="-2312225" y="3238300"/>
            <a:chExt cx="274125" cy="293025"/>
          </a:xfrm>
        </p:grpSpPr>
        <p:sp>
          <p:nvSpPr>
            <p:cNvPr id="7508" name="Google Shape;750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5"/>
          <p:cNvGrpSpPr/>
          <p:nvPr/>
        </p:nvGrpSpPr>
        <p:grpSpPr>
          <a:xfrm>
            <a:off x="7335742" y="2756825"/>
            <a:ext cx="423079" cy="419659"/>
            <a:chOff x="-2310650" y="3958175"/>
            <a:chExt cx="293825" cy="291450"/>
          </a:xfrm>
        </p:grpSpPr>
        <p:sp>
          <p:nvSpPr>
            <p:cNvPr id="7511" name="Google Shape;751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4702603" y="3308459"/>
            <a:ext cx="424159" cy="419659"/>
            <a:chOff x="-1182750" y="3962900"/>
            <a:chExt cx="294575" cy="291450"/>
          </a:xfrm>
        </p:grpSpPr>
        <p:sp>
          <p:nvSpPr>
            <p:cNvPr id="7514" name="Google Shape;751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2455739" y="1689223"/>
            <a:ext cx="424195" cy="419659"/>
            <a:chOff x="-5611575" y="3272950"/>
            <a:chExt cx="294600" cy="291450"/>
          </a:xfrm>
        </p:grpSpPr>
        <p:sp>
          <p:nvSpPr>
            <p:cNvPr id="7522" name="Google Shape;752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455739" y="2205770"/>
            <a:ext cx="424195" cy="418507"/>
            <a:chOff x="-5613150" y="3632900"/>
            <a:chExt cx="294600" cy="290650"/>
          </a:xfrm>
        </p:grpSpPr>
        <p:sp>
          <p:nvSpPr>
            <p:cNvPr id="7528" name="Google Shape;752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7324977" y="2153586"/>
            <a:ext cx="420811" cy="522864"/>
            <a:chOff x="-2310650" y="3525775"/>
            <a:chExt cx="292250" cy="363125"/>
          </a:xfrm>
        </p:grpSpPr>
        <p:sp>
          <p:nvSpPr>
            <p:cNvPr id="7531" name="Google Shape;753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2467638" y="2756270"/>
            <a:ext cx="424195" cy="420775"/>
            <a:chOff x="-5613150" y="3991275"/>
            <a:chExt cx="294600" cy="292225"/>
          </a:xfrm>
        </p:grpSpPr>
        <p:sp>
          <p:nvSpPr>
            <p:cNvPr id="7536" name="Google Shape;753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5"/>
          <p:cNvGrpSpPr/>
          <p:nvPr/>
        </p:nvGrpSpPr>
        <p:grpSpPr>
          <a:xfrm>
            <a:off x="5139126" y="1689438"/>
            <a:ext cx="434634" cy="419227"/>
            <a:chOff x="-3768700" y="3253275"/>
            <a:chExt cx="301850" cy="291150"/>
          </a:xfrm>
        </p:grpSpPr>
        <p:sp>
          <p:nvSpPr>
            <p:cNvPr id="7546" name="Google Shape;754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5143209" y="2217090"/>
            <a:ext cx="426462" cy="395865"/>
            <a:chOff x="-3808700" y="3628950"/>
            <a:chExt cx="296175" cy="274925"/>
          </a:xfrm>
        </p:grpSpPr>
        <p:sp>
          <p:nvSpPr>
            <p:cNvPr id="7550" name="Google Shape;755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5"/>
          <p:cNvGrpSpPr/>
          <p:nvPr/>
        </p:nvGrpSpPr>
        <p:grpSpPr>
          <a:xfrm>
            <a:off x="5208420" y="2756412"/>
            <a:ext cx="419443" cy="420487"/>
            <a:chOff x="-3771675" y="3971775"/>
            <a:chExt cx="291300" cy="292025"/>
          </a:xfrm>
        </p:grpSpPr>
        <p:sp>
          <p:nvSpPr>
            <p:cNvPr id="7554" name="Google Shape;755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7869864" y="1716461"/>
            <a:ext cx="420271" cy="320774"/>
            <a:chOff x="-1951475" y="3273100"/>
            <a:chExt cx="291875" cy="222775"/>
          </a:xfrm>
        </p:grpSpPr>
        <p:sp>
          <p:nvSpPr>
            <p:cNvPr id="7560" name="Google Shape;756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7867344" y="2205191"/>
            <a:ext cx="425310" cy="419659"/>
            <a:chOff x="-1951475" y="3597450"/>
            <a:chExt cx="295375" cy="291450"/>
          </a:xfrm>
        </p:grpSpPr>
        <p:sp>
          <p:nvSpPr>
            <p:cNvPr id="7564" name="Google Shape;756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7869595" y="2756825"/>
            <a:ext cx="444605" cy="419659"/>
            <a:chOff x="-1960150" y="3956600"/>
            <a:chExt cx="308775" cy="291450"/>
          </a:xfrm>
        </p:grpSpPr>
        <p:sp>
          <p:nvSpPr>
            <p:cNvPr id="7569" name="Google Shape;756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1923633" y="3307636"/>
            <a:ext cx="420775" cy="420775"/>
            <a:chOff x="-804700" y="3226500"/>
            <a:chExt cx="292225" cy="292225"/>
          </a:xfrm>
        </p:grpSpPr>
        <p:sp>
          <p:nvSpPr>
            <p:cNvPr id="7572" name="Google Shape;757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5"/>
          <p:cNvGrpSpPr/>
          <p:nvPr/>
        </p:nvGrpSpPr>
        <p:grpSpPr>
          <a:xfrm>
            <a:off x="3003724" y="1688647"/>
            <a:ext cx="420775" cy="420811"/>
            <a:chOff x="-5251625" y="3272950"/>
            <a:chExt cx="292225" cy="292250"/>
          </a:xfrm>
        </p:grpSpPr>
        <p:sp>
          <p:nvSpPr>
            <p:cNvPr id="7580" name="Google Shape;758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5"/>
          <p:cNvGrpSpPr/>
          <p:nvPr/>
        </p:nvGrpSpPr>
        <p:grpSpPr>
          <a:xfrm>
            <a:off x="3000322" y="2204348"/>
            <a:ext cx="427578" cy="421351"/>
            <a:chOff x="-5254775" y="3631325"/>
            <a:chExt cx="296950" cy="292625"/>
          </a:xfrm>
        </p:grpSpPr>
        <p:sp>
          <p:nvSpPr>
            <p:cNvPr id="7584" name="Google Shape;758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3016181" y="2756270"/>
            <a:ext cx="419659" cy="420775"/>
            <a:chOff x="-5251625" y="3991275"/>
            <a:chExt cx="291450" cy="292225"/>
          </a:xfrm>
        </p:grpSpPr>
        <p:sp>
          <p:nvSpPr>
            <p:cNvPr id="7592" name="Google Shape;759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5"/>
          <p:cNvGrpSpPr/>
          <p:nvPr/>
        </p:nvGrpSpPr>
        <p:grpSpPr>
          <a:xfrm>
            <a:off x="5756763" y="1689240"/>
            <a:ext cx="319874" cy="419623"/>
            <a:chOff x="-3365275" y="3253275"/>
            <a:chExt cx="222150" cy="291425"/>
          </a:xfrm>
        </p:grpSpPr>
        <p:sp>
          <p:nvSpPr>
            <p:cNvPr id="7598" name="Google Shape;759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5730701" y="2204058"/>
            <a:ext cx="371998" cy="421927"/>
            <a:chOff x="-3383375" y="3611625"/>
            <a:chExt cx="258350" cy="293025"/>
          </a:xfrm>
        </p:grpSpPr>
        <p:sp>
          <p:nvSpPr>
            <p:cNvPr id="7601" name="Google Shape;760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5"/>
          <p:cNvGrpSpPr/>
          <p:nvPr/>
        </p:nvGrpSpPr>
        <p:grpSpPr>
          <a:xfrm>
            <a:off x="5793050" y="2756826"/>
            <a:ext cx="271097" cy="419659"/>
            <a:chOff x="-3347950" y="3971575"/>
            <a:chExt cx="188275" cy="291450"/>
          </a:xfrm>
        </p:grpSpPr>
        <p:sp>
          <p:nvSpPr>
            <p:cNvPr id="7604" name="Google Shape;760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842909" y="3307061"/>
            <a:ext cx="371998" cy="421927"/>
            <a:chOff x="-1575775" y="3238300"/>
            <a:chExt cx="258350" cy="293025"/>
          </a:xfrm>
        </p:grpSpPr>
        <p:sp>
          <p:nvSpPr>
            <p:cNvPr id="7608" name="Google Shape;760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5"/>
          <p:cNvGrpSpPr/>
          <p:nvPr/>
        </p:nvGrpSpPr>
        <p:grpSpPr>
          <a:xfrm>
            <a:off x="2487807" y="3309051"/>
            <a:ext cx="423079" cy="424159"/>
            <a:chOff x="-1591550" y="3597475"/>
            <a:chExt cx="293825" cy="294575"/>
          </a:xfrm>
        </p:grpSpPr>
        <p:sp>
          <p:nvSpPr>
            <p:cNvPr id="7614" name="Google Shape;761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4137277" y="3318663"/>
            <a:ext cx="421927" cy="399248"/>
            <a:chOff x="-1592325" y="3957400"/>
            <a:chExt cx="293025" cy="277275"/>
          </a:xfrm>
        </p:grpSpPr>
        <p:sp>
          <p:nvSpPr>
            <p:cNvPr id="7618" name="Google Shape;761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3624147" y="3310744"/>
            <a:ext cx="369730" cy="420775"/>
            <a:chOff x="-778700" y="3612425"/>
            <a:chExt cx="256775" cy="292225"/>
          </a:xfrm>
        </p:grpSpPr>
        <p:sp>
          <p:nvSpPr>
            <p:cNvPr id="7623" name="Google Shape;762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6095649" y="3828305"/>
            <a:ext cx="340731" cy="387641"/>
            <a:chOff x="7728464" y="1561258"/>
            <a:chExt cx="349719" cy="397866"/>
          </a:xfrm>
        </p:grpSpPr>
        <p:sp>
          <p:nvSpPr>
            <p:cNvPr id="7630" name="Google Shape;763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018617" y="3828305"/>
            <a:ext cx="387681" cy="387641"/>
            <a:chOff x="5611350" y="1561258"/>
            <a:chExt cx="397907" cy="397866"/>
          </a:xfrm>
        </p:grpSpPr>
        <p:sp>
          <p:nvSpPr>
            <p:cNvPr id="7633" name="Google Shape;763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5"/>
          <p:cNvGrpSpPr/>
          <p:nvPr/>
        </p:nvGrpSpPr>
        <p:grpSpPr>
          <a:xfrm>
            <a:off x="4537903" y="3925571"/>
            <a:ext cx="387610" cy="193109"/>
            <a:chOff x="6140660" y="1661097"/>
            <a:chExt cx="397835" cy="198202"/>
          </a:xfrm>
        </p:grpSpPr>
        <p:sp>
          <p:nvSpPr>
            <p:cNvPr id="7638" name="Google Shape;763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5"/>
          <p:cNvGrpSpPr/>
          <p:nvPr/>
        </p:nvGrpSpPr>
        <p:grpSpPr>
          <a:xfrm>
            <a:off x="5057118" y="3828305"/>
            <a:ext cx="387681" cy="387641"/>
            <a:chOff x="6669907" y="1561258"/>
            <a:chExt cx="397907" cy="397866"/>
          </a:xfrm>
        </p:grpSpPr>
        <p:sp>
          <p:nvSpPr>
            <p:cNvPr id="7643" name="Google Shape;764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5"/>
          <p:cNvGrpSpPr/>
          <p:nvPr/>
        </p:nvGrpSpPr>
        <p:grpSpPr>
          <a:xfrm>
            <a:off x="1942348" y="3885842"/>
            <a:ext cx="387681" cy="272572"/>
            <a:chOff x="3386036" y="1746339"/>
            <a:chExt cx="397907" cy="279762"/>
          </a:xfrm>
        </p:grpSpPr>
        <p:sp>
          <p:nvSpPr>
            <p:cNvPr id="7649" name="Google Shape;764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2980045" y="3828288"/>
            <a:ext cx="387681" cy="387681"/>
            <a:chOff x="4417380" y="1687279"/>
            <a:chExt cx="397907" cy="397907"/>
          </a:xfrm>
        </p:grpSpPr>
        <p:sp>
          <p:nvSpPr>
            <p:cNvPr id="7652" name="Google Shape;765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5"/>
          <p:cNvGrpSpPr/>
          <p:nvPr/>
        </p:nvGrpSpPr>
        <p:grpSpPr>
          <a:xfrm>
            <a:off x="7926526" y="3308537"/>
            <a:ext cx="387661" cy="387661"/>
            <a:chOff x="2869999" y="1687279"/>
            <a:chExt cx="397887" cy="397887"/>
          </a:xfrm>
        </p:grpSpPr>
        <p:sp>
          <p:nvSpPr>
            <p:cNvPr id="7655" name="Google Shape;765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2461634" y="3828664"/>
            <a:ext cx="386807" cy="386929"/>
            <a:chOff x="3902887" y="1687655"/>
            <a:chExt cx="397010" cy="397135"/>
          </a:xfrm>
        </p:grpSpPr>
        <p:sp>
          <p:nvSpPr>
            <p:cNvPr id="7658" name="Google Shape;765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3499331" y="3828344"/>
            <a:ext cx="387681" cy="387681"/>
            <a:chOff x="4933458" y="1687279"/>
            <a:chExt cx="397907" cy="397907"/>
          </a:xfrm>
        </p:grpSpPr>
        <p:sp>
          <p:nvSpPr>
            <p:cNvPr id="7661" name="Google Shape;766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5273586" y="3308775"/>
            <a:ext cx="387681" cy="387661"/>
            <a:chOff x="266768" y="1721375"/>
            <a:chExt cx="397907" cy="397887"/>
          </a:xfrm>
        </p:grpSpPr>
        <p:sp>
          <p:nvSpPr>
            <p:cNvPr id="7664" name="Google Shape;766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5"/>
          <p:cNvGrpSpPr/>
          <p:nvPr/>
        </p:nvGrpSpPr>
        <p:grpSpPr>
          <a:xfrm>
            <a:off x="7395588" y="3308924"/>
            <a:ext cx="387539" cy="386888"/>
            <a:chOff x="2408992" y="1722875"/>
            <a:chExt cx="397761" cy="397093"/>
          </a:xfrm>
        </p:grpSpPr>
        <p:sp>
          <p:nvSpPr>
            <p:cNvPr id="7667" name="Google Shape;766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5576404" y="3828305"/>
            <a:ext cx="387641" cy="387641"/>
            <a:chOff x="7199196" y="1561258"/>
            <a:chExt cx="397866" cy="397866"/>
          </a:xfrm>
        </p:grpSpPr>
        <p:sp>
          <p:nvSpPr>
            <p:cNvPr id="7670" name="Google Shape;767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6332282" y="3308537"/>
            <a:ext cx="387661" cy="387661"/>
            <a:chOff x="1379798" y="1723250"/>
            <a:chExt cx="397887" cy="397887"/>
          </a:xfrm>
        </p:grpSpPr>
        <p:sp>
          <p:nvSpPr>
            <p:cNvPr id="7674" name="Google Shape;767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5801242" y="3308537"/>
            <a:ext cx="387641" cy="387661"/>
            <a:chOff x="864491" y="1723250"/>
            <a:chExt cx="397866" cy="397887"/>
          </a:xfrm>
        </p:grpSpPr>
        <p:sp>
          <p:nvSpPr>
            <p:cNvPr id="7679" name="Google Shape;767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65"/>
          <p:cNvGrpSpPr/>
          <p:nvPr/>
        </p:nvGrpSpPr>
        <p:grpSpPr>
          <a:xfrm>
            <a:off x="6568070" y="3827060"/>
            <a:ext cx="388966" cy="388966"/>
            <a:chOff x="1190625" y="238125"/>
            <a:chExt cx="5235075" cy="5235075"/>
          </a:xfrm>
        </p:grpSpPr>
        <p:sp>
          <p:nvSpPr>
            <p:cNvPr id="7684" name="Google Shape;768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0"/>
        <p:cNvGrpSpPr/>
        <p:nvPr/>
      </p:nvGrpSpPr>
      <p:grpSpPr>
        <a:xfrm>
          <a:off x="0" y="0"/>
          <a:ext cx="0" cy="0"/>
          <a:chOff x="0" y="0"/>
          <a:chExt cx="0" cy="0"/>
        </a:xfrm>
      </p:grpSpPr>
      <p:pic>
        <p:nvPicPr>
          <p:cNvPr id="7691" name="Google Shape;769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A334F262-260B-59C2-EF8D-4399D524FFB4}"/>
            </a:ext>
          </a:extLst>
        </p:cNvPr>
        <p:cNvGrpSpPr/>
        <p:nvPr/>
      </p:nvGrpSpPr>
      <p:grpSpPr>
        <a:xfrm>
          <a:off x="0" y="0"/>
          <a:ext cx="0" cy="0"/>
          <a:chOff x="0" y="0"/>
          <a:chExt cx="0" cy="0"/>
        </a:xfrm>
      </p:grpSpPr>
      <p:sp>
        <p:nvSpPr>
          <p:cNvPr id="274" name="Google Shape;274;p33">
            <a:extLst>
              <a:ext uri="{FF2B5EF4-FFF2-40B4-BE49-F238E27FC236}">
                <a16:creationId xmlns:a16="http://schemas.microsoft.com/office/drawing/2014/main" id="{FE415C67-2811-C5AA-1971-A78DFC9041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US</a:t>
            </a:r>
            <a:endParaRPr dirty="0"/>
          </a:p>
        </p:txBody>
      </p:sp>
      <p:sp>
        <p:nvSpPr>
          <p:cNvPr id="275" name="Google Shape;275;p33">
            <a:extLst>
              <a:ext uri="{FF2B5EF4-FFF2-40B4-BE49-F238E27FC236}">
                <a16:creationId xmlns:a16="http://schemas.microsoft.com/office/drawing/2014/main" id="{1ACD14D3-B368-517A-001F-9FB942DE95F5}"/>
              </a:ext>
            </a:extLst>
          </p:cNvPr>
          <p:cNvSpPr txBox="1">
            <a:spLocks noGrp="1"/>
          </p:cNvSpPr>
          <p:nvPr>
            <p:ph type="subTitle" idx="4"/>
          </p:nvPr>
        </p:nvSpPr>
        <p:spPr>
          <a:xfrm>
            <a:off x="720000" y="2041300"/>
            <a:ext cx="195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276" name="Google Shape;276;p33">
            <a:extLst>
              <a:ext uri="{FF2B5EF4-FFF2-40B4-BE49-F238E27FC236}">
                <a16:creationId xmlns:a16="http://schemas.microsoft.com/office/drawing/2014/main" id="{32418DA4-BB59-D7AB-EDB0-7970207B3C99}"/>
              </a:ext>
            </a:extLst>
          </p:cNvPr>
          <p:cNvSpPr txBox="1">
            <a:spLocks noGrp="1"/>
          </p:cNvSpPr>
          <p:nvPr>
            <p:ph type="subTitle" idx="5"/>
          </p:nvPr>
        </p:nvSpPr>
        <p:spPr>
          <a:xfrm>
            <a:off x="3826330" y="2041300"/>
            <a:ext cx="19554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BARGAOANU BOGDAN</a:t>
            </a:r>
            <a:endParaRPr dirty="0"/>
          </a:p>
        </p:txBody>
      </p:sp>
      <p:sp>
        <p:nvSpPr>
          <p:cNvPr id="277" name="Google Shape;277;p33">
            <a:extLst>
              <a:ext uri="{FF2B5EF4-FFF2-40B4-BE49-F238E27FC236}">
                <a16:creationId xmlns:a16="http://schemas.microsoft.com/office/drawing/2014/main" id="{B553C4F3-49C6-B273-794D-9FD77D9AA042}"/>
              </a:ext>
            </a:extLst>
          </p:cNvPr>
          <p:cNvSpPr txBox="1">
            <a:spLocks noGrp="1"/>
          </p:cNvSpPr>
          <p:nvPr>
            <p:ph type="subTitle" idx="1"/>
          </p:nvPr>
        </p:nvSpPr>
        <p:spPr>
          <a:xfrm>
            <a:off x="720000" y="2745200"/>
            <a:ext cx="1955400" cy="2085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seamless and transparent currency exchange platform that prioritizes both users and businesses by offering real-time rates, direct transactions, and powerful financial tools, ensuring efficiency, security, and mutual growth.</a:t>
            </a:r>
            <a:endParaRPr dirty="0"/>
          </a:p>
        </p:txBody>
      </p:sp>
      <p:sp>
        <p:nvSpPr>
          <p:cNvPr id="278" name="Google Shape;278;p33">
            <a:extLst>
              <a:ext uri="{FF2B5EF4-FFF2-40B4-BE49-F238E27FC236}">
                <a16:creationId xmlns:a16="http://schemas.microsoft.com/office/drawing/2014/main" id="{48116252-5E8E-2E32-3ABB-BA0E08DCF1E7}"/>
              </a:ext>
            </a:extLst>
          </p:cNvPr>
          <p:cNvSpPr txBox="1">
            <a:spLocks noGrp="1"/>
          </p:cNvSpPr>
          <p:nvPr>
            <p:ph type="subTitle" idx="2"/>
          </p:nvPr>
        </p:nvSpPr>
        <p:spPr>
          <a:xfrm>
            <a:off x="3826330"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79" name="Google Shape;279;p33">
            <a:extLst>
              <a:ext uri="{FF2B5EF4-FFF2-40B4-BE49-F238E27FC236}">
                <a16:creationId xmlns:a16="http://schemas.microsoft.com/office/drawing/2014/main" id="{E1963C64-D9C0-5275-11BA-E4F75C7C69A2}"/>
              </a:ext>
            </a:extLst>
          </p:cNvPr>
          <p:cNvSpPr txBox="1">
            <a:spLocks noGrp="1"/>
          </p:cNvSpPr>
          <p:nvPr>
            <p:ph type="subTitle" idx="3"/>
          </p:nvPr>
        </p:nvSpPr>
        <p:spPr>
          <a:xfrm>
            <a:off x="5980161" y="2935700"/>
            <a:ext cx="19554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280" name="Google Shape;280;p33">
            <a:extLst>
              <a:ext uri="{FF2B5EF4-FFF2-40B4-BE49-F238E27FC236}">
                <a16:creationId xmlns:a16="http://schemas.microsoft.com/office/drawing/2014/main" id="{11F8C47E-146B-7948-F91B-DE325EC6EA4D}"/>
              </a:ext>
            </a:extLst>
          </p:cNvPr>
          <p:cNvSpPr txBox="1">
            <a:spLocks noGrp="1"/>
          </p:cNvSpPr>
          <p:nvPr>
            <p:ph type="subTitle" idx="6"/>
          </p:nvPr>
        </p:nvSpPr>
        <p:spPr>
          <a:xfrm>
            <a:off x="5980161" y="2041300"/>
            <a:ext cx="1876059"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FORRAI DIANA</a:t>
            </a:r>
            <a:endParaRPr dirty="0"/>
          </a:p>
        </p:txBody>
      </p:sp>
      <p:grpSp>
        <p:nvGrpSpPr>
          <p:cNvPr id="2" name="Google Shape;5347;p61">
            <a:extLst>
              <a:ext uri="{FF2B5EF4-FFF2-40B4-BE49-F238E27FC236}">
                <a16:creationId xmlns:a16="http://schemas.microsoft.com/office/drawing/2014/main" id="{BA15C8E3-79FE-3314-0623-FFA003A8864F}"/>
              </a:ext>
            </a:extLst>
          </p:cNvPr>
          <p:cNvGrpSpPr/>
          <p:nvPr/>
        </p:nvGrpSpPr>
        <p:grpSpPr>
          <a:xfrm>
            <a:off x="855911" y="1608670"/>
            <a:ext cx="370645" cy="368042"/>
            <a:chOff x="-63250675" y="3744075"/>
            <a:chExt cx="320350" cy="318100"/>
          </a:xfrm>
          <a:solidFill>
            <a:schemeClr val="tx1"/>
          </a:solidFill>
        </p:grpSpPr>
        <p:sp>
          <p:nvSpPr>
            <p:cNvPr id="3" name="Google Shape;5348;p61">
              <a:extLst>
                <a:ext uri="{FF2B5EF4-FFF2-40B4-BE49-F238E27FC236}">
                  <a16:creationId xmlns:a16="http://schemas.microsoft.com/office/drawing/2014/main" id="{348E15B6-747E-C96E-E4FF-761B688F9F04}"/>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49;p61">
              <a:extLst>
                <a:ext uri="{FF2B5EF4-FFF2-40B4-BE49-F238E27FC236}">
                  <a16:creationId xmlns:a16="http://schemas.microsoft.com/office/drawing/2014/main" id="{062E4A3B-850E-8841-363E-3CB1D10B5D34}"/>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50;p61">
              <a:extLst>
                <a:ext uri="{FF2B5EF4-FFF2-40B4-BE49-F238E27FC236}">
                  <a16:creationId xmlns:a16="http://schemas.microsoft.com/office/drawing/2014/main" id="{1BB5ABD4-1382-B84F-8279-B6D321E936A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599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13225" y="29908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a:t>
            </a:r>
            <a:endParaRPr/>
          </a:p>
        </p:txBody>
      </p:sp>
      <p:sp>
        <p:nvSpPr>
          <p:cNvPr id="242" name="Google Shape;242;p31"/>
          <p:cNvSpPr txBox="1">
            <a:spLocks noGrp="1"/>
          </p:cNvSpPr>
          <p:nvPr>
            <p:ph type="title" idx="2"/>
          </p:nvPr>
        </p:nvSpPr>
        <p:spPr>
          <a:xfrm>
            <a:off x="713225" y="2072850"/>
            <a:ext cx="133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43" name="Google Shape;243;p31"/>
          <p:cNvGrpSpPr/>
          <p:nvPr/>
        </p:nvGrpSpPr>
        <p:grpSpPr>
          <a:xfrm>
            <a:off x="4404150" y="-1170400"/>
            <a:ext cx="4510600" cy="4143625"/>
            <a:chOff x="4404150" y="-1170400"/>
            <a:chExt cx="4510600" cy="4143625"/>
          </a:xfrm>
        </p:grpSpPr>
        <p:sp>
          <p:nvSpPr>
            <p:cNvPr id="244" name="Google Shape;244;p31"/>
            <p:cNvSpPr/>
            <p:nvPr/>
          </p:nvSpPr>
          <p:spPr>
            <a:xfrm rot="8100000">
              <a:off x="5979722" y="385122"/>
              <a:ext cx="2980455" cy="1106056"/>
            </a:xfrm>
            <a:prstGeom prst="roundRect">
              <a:avLst>
                <a:gd name="adj" fmla="val 50000"/>
              </a:avLst>
            </a:prstGeom>
            <a:solidFill>
              <a:srgbClr val="FFFFFF">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1"/>
            <p:cNvSpPr/>
            <p:nvPr/>
          </p:nvSpPr>
          <p:spPr>
            <a:xfrm rot="8100000">
              <a:off x="4523647" y="-278628"/>
              <a:ext cx="2980455" cy="1106056"/>
            </a:xfrm>
            <a:prstGeom prst="roundRect">
              <a:avLst>
                <a:gd name="adj" fmla="val 50000"/>
              </a:avLst>
            </a:prstGeom>
            <a:solidFill>
              <a:srgbClr val="4B01FF">
                <a:alpha val="531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31"/>
            <p:cNvSpPr/>
            <p:nvPr/>
          </p:nvSpPr>
          <p:spPr>
            <a:xfrm rot="10800000">
              <a:off x="5593444" y="1460626"/>
              <a:ext cx="1463100" cy="1463100"/>
            </a:xfrm>
            <a:prstGeom prst="donut">
              <a:avLst>
                <a:gd name="adj" fmla="val 30849"/>
              </a:avLst>
            </a:prstGeom>
            <a:solidFill>
              <a:srgbClr val="4B01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31"/>
            <p:cNvSpPr/>
            <p:nvPr/>
          </p:nvSpPr>
          <p:spPr>
            <a:xfrm rot="8100000">
              <a:off x="4358722" y="975397"/>
              <a:ext cx="2980455" cy="1106056"/>
            </a:xfrm>
            <a:prstGeom prst="roundRect">
              <a:avLst>
                <a:gd name="adj" fmla="val 50000"/>
              </a:avLst>
            </a:prstGeom>
            <a:solidFill>
              <a:srgbClr val="FF36FF">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cxnSp>
        <p:nvCxnSpPr>
          <p:cNvPr id="248" name="Google Shape;248;p31"/>
          <p:cNvCxnSpPr/>
          <p:nvPr/>
        </p:nvCxnSpPr>
        <p:spPr>
          <a:xfrm>
            <a:off x="680350" y="4094525"/>
            <a:ext cx="37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a:picLocks noGrp="1"/>
          </p:cNvPicPr>
          <p:nvPr>
            <p:ph type="pic" idx="2"/>
          </p:nvPr>
        </p:nvPicPr>
        <p:blipFill rotWithShape="1">
          <a:blip r:embed="rId3">
            <a:alphaModFix/>
          </a:blip>
          <a:srcRect l="873" r="19730"/>
          <a:stretch/>
        </p:blipFill>
        <p:spPr>
          <a:xfrm>
            <a:off x="0" y="-50"/>
            <a:ext cx="2725774" cy="5143501"/>
          </a:xfrm>
          <a:prstGeom prst="rect">
            <a:avLst/>
          </a:prstGeom>
        </p:spPr>
      </p:pic>
      <p:sp>
        <p:nvSpPr>
          <p:cNvPr id="235" name="Google Shape;235;p30"/>
          <p:cNvSpPr txBox="1">
            <a:spLocks noGrp="1"/>
          </p:cNvSpPr>
          <p:nvPr>
            <p:ph type="subTitle" idx="1"/>
          </p:nvPr>
        </p:nvSpPr>
        <p:spPr>
          <a:xfrm>
            <a:off x="3223030" y="2740534"/>
            <a:ext cx="4703400" cy="2189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business plan outlines the strategy for </a:t>
            </a:r>
            <a:r>
              <a:rPr lang="en-US" dirty="0" err="1"/>
              <a:t>MoneyStream</a:t>
            </a:r>
            <a:r>
              <a:rPr lang="en-US" dirty="0"/>
              <a:t>, a fintech startup that provides real-time currency exchange, cash transactions, and market trend monitoring. Our mission is to streamline currency exchange by offering transparent rates, secure transactions, and direct partner negotiations.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market analysis shows that there is a high demand for our services in the global financial and foreign exchange industry. We have identified key competitors, including traditional exchange bureaus and digital currency platforms, and believe we can differentiate ourselves through our unique selling propositions (USPs):</a:t>
            </a:r>
          </a:p>
        </p:txBody>
      </p:sp>
      <p:sp>
        <p:nvSpPr>
          <p:cNvPr id="236" name="Google Shape;236;p30"/>
          <p:cNvSpPr txBox="1">
            <a:spLocks noGrp="1"/>
          </p:cNvSpPr>
          <p:nvPr>
            <p:ph type="title"/>
          </p:nvPr>
        </p:nvSpPr>
        <p:spPr>
          <a:xfrm>
            <a:off x="3223030" y="1470660"/>
            <a:ext cx="5090390" cy="1026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C266EB5B-66AF-9157-C9BC-19480056AD33}"/>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B2468C4E-CD6E-334B-F6EC-478AEC78A30F}"/>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MULTI-LOCATION</a:t>
            </a:r>
            <a:endParaRPr dirty="0"/>
          </a:p>
        </p:txBody>
      </p:sp>
      <p:sp>
        <p:nvSpPr>
          <p:cNvPr id="299" name="Google Shape;299;p34">
            <a:extLst>
              <a:ext uri="{FF2B5EF4-FFF2-40B4-BE49-F238E27FC236}">
                <a16:creationId xmlns:a16="http://schemas.microsoft.com/office/drawing/2014/main" id="{E86F34AA-EFBF-7AC6-F60E-8C99A033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UNIQUE SELLING PROPOSITIONS</a:t>
            </a:r>
            <a:endParaRPr dirty="0"/>
          </a:p>
        </p:txBody>
      </p:sp>
      <p:sp>
        <p:nvSpPr>
          <p:cNvPr id="300" name="Google Shape;300;p34">
            <a:extLst>
              <a:ext uri="{FF2B5EF4-FFF2-40B4-BE49-F238E27FC236}">
                <a16:creationId xmlns:a16="http://schemas.microsoft.com/office/drawing/2014/main" id="{3345B6B4-E451-4AB9-E098-30A61318C222}"/>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instantly compare exchange rates from multiple partners and locate the best deals via an interactive map.</a:t>
            </a:r>
          </a:p>
        </p:txBody>
      </p:sp>
      <p:sp>
        <p:nvSpPr>
          <p:cNvPr id="301" name="Google Shape;301;p34">
            <a:extLst>
              <a:ext uri="{FF2B5EF4-FFF2-40B4-BE49-F238E27FC236}">
                <a16:creationId xmlns:a16="http://schemas.microsoft.com/office/drawing/2014/main" id="{65E71548-DF36-5DF6-A3B0-DA21DAF1AB2D}"/>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Businesses can request cash from platform-enrolled partners, ensuring fast, secure, and efficient cash flow management.</a:t>
            </a:r>
            <a:endParaRPr dirty="0"/>
          </a:p>
        </p:txBody>
      </p:sp>
      <p:sp>
        <p:nvSpPr>
          <p:cNvPr id="302" name="Google Shape;302;p34">
            <a:extLst>
              <a:ext uri="{FF2B5EF4-FFF2-40B4-BE49-F238E27FC236}">
                <a16:creationId xmlns:a16="http://schemas.microsoft.com/office/drawing/2014/main" id="{FAF9518E-0F2F-53D8-3C6A-EFCEA3AB9FF3}"/>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can register multiple business locations, allowing them to manage exchange services across different areas seamlessly. </a:t>
            </a:r>
            <a:endParaRPr dirty="0"/>
          </a:p>
        </p:txBody>
      </p:sp>
      <p:sp>
        <p:nvSpPr>
          <p:cNvPr id="303" name="Google Shape;303;p34">
            <a:extLst>
              <a:ext uri="{FF2B5EF4-FFF2-40B4-BE49-F238E27FC236}">
                <a16:creationId xmlns:a16="http://schemas.microsoft.com/office/drawing/2014/main" id="{8E9A65E0-65E2-C934-794C-FDFC6F3D2E92}"/>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Partners enrolled gain access to real-time analytics through interactive charts and dashboards.</a:t>
            </a:r>
            <a:endParaRPr dirty="0"/>
          </a:p>
        </p:txBody>
      </p:sp>
      <p:sp>
        <p:nvSpPr>
          <p:cNvPr id="304" name="Google Shape;304;p34">
            <a:extLst>
              <a:ext uri="{FF2B5EF4-FFF2-40B4-BE49-F238E27FC236}">
                <a16:creationId xmlns:a16="http://schemas.microsoft.com/office/drawing/2014/main" id="{8E54B7A4-B055-5B41-0184-C2D5D2841746}"/>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RATES</a:t>
            </a:r>
            <a:endParaRPr dirty="0"/>
          </a:p>
        </p:txBody>
      </p:sp>
      <p:sp>
        <p:nvSpPr>
          <p:cNvPr id="305" name="Google Shape;305;p34">
            <a:extLst>
              <a:ext uri="{FF2B5EF4-FFF2-40B4-BE49-F238E27FC236}">
                <a16:creationId xmlns:a16="http://schemas.microsoft.com/office/drawing/2014/main" id="{16297FB0-B3C8-10F7-6DA2-4A1008A9586D}"/>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REQUEST AND DELIVERY</a:t>
            </a:r>
          </a:p>
        </p:txBody>
      </p:sp>
      <p:sp>
        <p:nvSpPr>
          <p:cNvPr id="306" name="Google Shape;306;p34">
            <a:extLst>
              <a:ext uri="{FF2B5EF4-FFF2-40B4-BE49-F238E27FC236}">
                <a16:creationId xmlns:a16="http://schemas.microsoft.com/office/drawing/2014/main" id="{ECDE1DAE-A15E-A70E-5BD4-9B956148A377}"/>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grpSp>
        <p:nvGrpSpPr>
          <p:cNvPr id="307" name="Google Shape;307;p34">
            <a:extLst>
              <a:ext uri="{FF2B5EF4-FFF2-40B4-BE49-F238E27FC236}">
                <a16:creationId xmlns:a16="http://schemas.microsoft.com/office/drawing/2014/main" id="{9605183B-B125-851A-F43A-524B035839A0}"/>
              </a:ext>
            </a:extLst>
          </p:cNvPr>
          <p:cNvGrpSpPr/>
          <p:nvPr/>
        </p:nvGrpSpPr>
        <p:grpSpPr>
          <a:xfrm>
            <a:off x="4311772" y="1489082"/>
            <a:ext cx="420775" cy="393561"/>
            <a:chOff x="-4118225" y="3990475"/>
            <a:chExt cx="292225" cy="273325"/>
          </a:xfrm>
        </p:grpSpPr>
        <p:sp>
          <p:nvSpPr>
            <p:cNvPr id="308" name="Google Shape;308;p34">
              <a:extLst>
                <a:ext uri="{FF2B5EF4-FFF2-40B4-BE49-F238E27FC236}">
                  <a16:creationId xmlns:a16="http://schemas.microsoft.com/office/drawing/2014/main" id="{C4C12EF9-EF45-BD28-B4D4-7F650B1C2A2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41DAC208-64BC-AAEA-8E9C-8ED187849A1A}"/>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CE54E4A4-DC75-33ED-9CAE-9853D850E343}"/>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2F20406-E57E-0E91-64C1-49E54840A578}"/>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558D4B62-5722-83DC-F6B1-0DE6217A004D}"/>
              </a:ext>
            </a:extLst>
          </p:cNvPr>
          <p:cNvGrpSpPr/>
          <p:nvPr/>
        </p:nvGrpSpPr>
        <p:grpSpPr>
          <a:xfrm>
            <a:off x="739075" y="3131566"/>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4CA19B47-4E80-58B7-0D6D-4ABE10010D7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844B3869-5B89-9CEE-DABD-5BA98D08DE34}"/>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12D3A5E7-3CD8-8A7F-796F-7859076C8549}"/>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E23637B0-6585-6932-9CF1-416D65AC9E12}"/>
              </a:ext>
            </a:extLst>
          </p:cNvPr>
          <p:cNvGrpSpPr/>
          <p:nvPr/>
        </p:nvGrpSpPr>
        <p:grpSpPr>
          <a:xfrm>
            <a:off x="4360549" y="3153124"/>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46823F7E-441E-CE51-80C5-E9AB0DD15BD5}"/>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2A9F0B6E-E35A-9DFA-B87A-A1D42200EDB6}"/>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A770208B-B5C7-BC3C-4841-3002850E2F7D}"/>
              </a:ext>
            </a:extLst>
          </p:cNvPr>
          <p:cNvGrpSpPr/>
          <p:nvPr/>
        </p:nvGrpSpPr>
        <p:grpSpPr>
          <a:xfrm>
            <a:off x="696648" y="1493184"/>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37DC2997-EBB9-DD79-8531-74AA95EE77A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61DADBEB-AECC-D84D-6702-BFBFC8797FB8}"/>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DE9E44F7-4529-C6EA-E9A1-0BB9552AE9C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8554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B5C0764F-71F8-9A85-769F-4A21AC2F2CD7}"/>
            </a:ext>
          </a:extLst>
        </p:cNvPr>
        <p:cNvGrpSpPr/>
        <p:nvPr/>
      </p:nvGrpSpPr>
      <p:grpSpPr>
        <a:xfrm>
          <a:off x="0" y="0"/>
          <a:ext cx="0" cy="0"/>
          <a:chOff x="0" y="0"/>
          <a:chExt cx="0" cy="0"/>
        </a:xfrm>
      </p:grpSpPr>
      <p:sp>
        <p:nvSpPr>
          <p:cNvPr id="298" name="Google Shape;298;p34">
            <a:extLst>
              <a:ext uri="{FF2B5EF4-FFF2-40B4-BE49-F238E27FC236}">
                <a16:creationId xmlns:a16="http://schemas.microsoft.com/office/drawing/2014/main" id="{67278AED-9958-C87A-684A-42CC54C2996E}"/>
              </a:ext>
            </a:extLst>
          </p:cNvPr>
          <p:cNvSpPr txBox="1">
            <a:spLocks noGrp="1"/>
          </p:cNvSpPr>
          <p:nvPr>
            <p:ph type="subTitle" idx="6"/>
          </p:nvPr>
        </p:nvSpPr>
        <p:spPr>
          <a:xfrm>
            <a:off x="1375066" y="314973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r>
              <a:rPr lang="en" baseline="30000" dirty="0"/>
              <a:t>RD</a:t>
            </a:r>
            <a:r>
              <a:rPr lang="en" dirty="0"/>
              <a:t> TRIMESTER</a:t>
            </a:r>
            <a:endParaRPr dirty="0"/>
          </a:p>
        </p:txBody>
      </p:sp>
      <p:sp>
        <p:nvSpPr>
          <p:cNvPr id="299" name="Google Shape;299;p34">
            <a:extLst>
              <a:ext uri="{FF2B5EF4-FFF2-40B4-BE49-F238E27FC236}">
                <a16:creationId xmlns:a16="http://schemas.microsoft.com/office/drawing/2014/main" id="{F9687AA5-4AB8-A070-5113-727DB4EF09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SELLING PLAN (1</a:t>
            </a:r>
            <a:r>
              <a:rPr lang="en" baseline="30000" dirty="0"/>
              <a:t>ST</a:t>
            </a:r>
            <a:r>
              <a:rPr lang="en" dirty="0"/>
              <a:t> YEAR)</a:t>
            </a:r>
            <a:endParaRPr dirty="0"/>
          </a:p>
        </p:txBody>
      </p:sp>
      <p:sp>
        <p:nvSpPr>
          <p:cNvPr id="300" name="Google Shape;300;p34">
            <a:extLst>
              <a:ext uri="{FF2B5EF4-FFF2-40B4-BE49-F238E27FC236}">
                <a16:creationId xmlns:a16="http://schemas.microsoft.com/office/drawing/2014/main" id="{73863DB5-14FA-1509-2C5F-0EEE84C19609}"/>
              </a:ext>
            </a:extLst>
          </p:cNvPr>
          <p:cNvSpPr txBox="1">
            <a:spLocks noGrp="1"/>
          </p:cNvSpPr>
          <p:nvPr>
            <p:ph type="subTitle" idx="1"/>
          </p:nvPr>
        </p:nvSpPr>
        <p:spPr>
          <a:xfrm>
            <a:off x="1375067"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Beta launch, onboarding strategic partners (exchange offices, hotels, airports).</a:t>
            </a:r>
          </a:p>
        </p:txBody>
      </p:sp>
      <p:sp>
        <p:nvSpPr>
          <p:cNvPr id="301" name="Google Shape;301;p34">
            <a:extLst>
              <a:ext uri="{FF2B5EF4-FFF2-40B4-BE49-F238E27FC236}">
                <a16:creationId xmlns:a16="http://schemas.microsoft.com/office/drawing/2014/main" id="{AA3218FF-0974-AE7E-AA14-335DE5D11BE1}"/>
              </a:ext>
            </a:extLst>
          </p:cNvPr>
          <p:cNvSpPr txBox="1">
            <a:spLocks noGrp="1"/>
          </p:cNvSpPr>
          <p:nvPr>
            <p:ph type="subTitle" idx="2"/>
          </p:nvPr>
        </p:nvSpPr>
        <p:spPr>
          <a:xfrm>
            <a:off x="4961160" y="1858632"/>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marketing campaign (SEO, social media, Google Ads), customer onboarding.</a:t>
            </a:r>
          </a:p>
        </p:txBody>
      </p:sp>
      <p:sp>
        <p:nvSpPr>
          <p:cNvPr id="302" name="Google Shape;302;p34">
            <a:extLst>
              <a:ext uri="{FF2B5EF4-FFF2-40B4-BE49-F238E27FC236}">
                <a16:creationId xmlns:a16="http://schemas.microsoft.com/office/drawing/2014/main" id="{19CEFF71-951D-B253-8F85-5A09B02B7BB9}"/>
              </a:ext>
            </a:extLst>
          </p:cNvPr>
          <p:cNvSpPr txBox="1">
            <a:spLocks noGrp="1"/>
          </p:cNvSpPr>
          <p:nvPr>
            <p:ph type="subTitle" idx="3"/>
          </p:nvPr>
        </p:nvSpPr>
        <p:spPr>
          <a:xfrm>
            <a:off x="1375066"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Expansion of partnerships in key cities, feature optimization based on feedback.</a:t>
            </a:r>
            <a:endParaRPr dirty="0"/>
          </a:p>
        </p:txBody>
      </p:sp>
      <p:sp>
        <p:nvSpPr>
          <p:cNvPr id="303" name="Google Shape;303;p34">
            <a:extLst>
              <a:ext uri="{FF2B5EF4-FFF2-40B4-BE49-F238E27FC236}">
                <a16:creationId xmlns:a16="http://schemas.microsoft.com/office/drawing/2014/main" id="{7D6100FB-D970-65F1-B7B3-D1E134829344}"/>
              </a:ext>
            </a:extLst>
          </p:cNvPr>
          <p:cNvSpPr txBox="1">
            <a:spLocks noGrp="1"/>
          </p:cNvSpPr>
          <p:nvPr>
            <p:ph type="subTitle" idx="4"/>
          </p:nvPr>
        </p:nvSpPr>
        <p:spPr>
          <a:xfrm>
            <a:off x="4961159" y="3519207"/>
            <a:ext cx="27828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Full-scale launch, integration with third-party financial applications, monetization through commissions and premium subscriptions.</a:t>
            </a:r>
            <a:endParaRPr dirty="0"/>
          </a:p>
        </p:txBody>
      </p:sp>
      <p:sp>
        <p:nvSpPr>
          <p:cNvPr id="304" name="Google Shape;304;p34">
            <a:extLst>
              <a:ext uri="{FF2B5EF4-FFF2-40B4-BE49-F238E27FC236}">
                <a16:creationId xmlns:a16="http://schemas.microsoft.com/office/drawing/2014/main" id="{39F0F05C-BBB2-C956-4A8B-19428481D1DA}"/>
              </a:ext>
            </a:extLst>
          </p:cNvPr>
          <p:cNvSpPr txBox="1">
            <a:spLocks noGrp="1"/>
          </p:cNvSpPr>
          <p:nvPr>
            <p:ph type="subTitle" idx="5"/>
          </p:nvPr>
        </p:nvSpPr>
        <p:spPr>
          <a:xfrm>
            <a:off x="1375066" y="1489082"/>
            <a:ext cx="278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a:t>
            </a:r>
            <a:r>
              <a:rPr lang="en-US" baseline="30000" dirty="0"/>
              <a:t>ST</a:t>
            </a:r>
            <a:r>
              <a:rPr lang="en-US" dirty="0"/>
              <a:t> TRIMESTER</a:t>
            </a:r>
            <a:endParaRPr dirty="0"/>
          </a:p>
        </p:txBody>
      </p:sp>
      <p:sp>
        <p:nvSpPr>
          <p:cNvPr id="305" name="Google Shape;305;p34">
            <a:extLst>
              <a:ext uri="{FF2B5EF4-FFF2-40B4-BE49-F238E27FC236}">
                <a16:creationId xmlns:a16="http://schemas.microsoft.com/office/drawing/2014/main" id="{1B294429-48E6-FB63-1925-D7BBA84A48B9}"/>
              </a:ext>
            </a:extLst>
          </p:cNvPr>
          <p:cNvSpPr txBox="1">
            <a:spLocks noGrp="1"/>
          </p:cNvSpPr>
          <p:nvPr>
            <p:ph type="subTitle" idx="7"/>
          </p:nvPr>
        </p:nvSpPr>
        <p:spPr>
          <a:xfrm>
            <a:off x="4961133" y="1489082"/>
            <a:ext cx="3199888"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a:t>
            </a:r>
            <a:r>
              <a:rPr lang="en-US" baseline="30000" dirty="0"/>
              <a:t>ND</a:t>
            </a:r>
            <a:r>
              <a:rPr lang="en-US" dirty="0"/>
              <a:t> TRIMESTER</a:t>
            </a:r>
          </a:p>
        </p:txBody>
      </p:sp>
      <p:sp>
        <p:nvSpPr>
          <p:cNvPr id="306" name="Google Shape;306;p34">
            <a:extLst>
              <a:ext uri="{FF2B5EF4-FFF2-40B4-BE49-F238E27FC236}">
                <a16:creationId xmlns:a16="http://schemas.microsoft.com/office/drawing/2014/main" id="{41BEF695-0F00-AFBC-238F-5FD0BD294A81}"/>
              </a:ext>
            </a:extLst>
          </p:cNvPr>
          <p:cNvSpPr txBox="1">
            <a:spLocks noGrp="1"/>
          </p:cNvSpPr>
          <p:nvPr>
            <p:ph type="subTitle" idx="8"/>
          </p:nvPr>
        </p:nvSpPr>
        <p:spPr>
          <a:xfrm>
            <a:off x="4961132" y="3149732"/>
            <a:ext cx="3332777"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r>
              <a:rPr lang="en" baseline="30000" dirty="0"/>
              <a:t>TH</a:t>
            </a:r>
            <a:r>
              <a:rPr lang="en" dirty="0"/>
              <a:t> TRIMESTER</a:t>
            </a:r>
            <a:endParaRPr dirty="0"/>
          </a:p>
        </p:txBody>
      </p:sp>
      <p:grpSp>
        <p:nvGrpSpPr>
          <p:cNvPr id="307" name="Google Shape;307;p34">
            <a:extLst>
              <a:ext uri="{FF2B5EF4-FFF2-40B4-BE49-F238E27FC236}">
                <a16:creationId xmlns:a16="http://schemas.microsoft.com/office/drawing/2014/main" id="{B9F86EAE-46B4-EBCE-FCBA-3CD3B426426C}"/>
              </a:ext>
            </a:extLst>
          </p:cNvPr>
          <p:cNvGrpSpPr/>
          <p:nvPr/>
        </p:nvGrpSpPr>
        <p:grpSpPr>
          <a:xfrm>
            <a:off x="4411602" y="-528136"/>
            <a:ext cx="420775" cy="393561"/>
            <a:chOff x="-4118225" y="3990475"/>
            <a:chExt cx="292225" cy="273325"/>
          </a:xfrm>
        </p:grpSpPr>
        <p:sp>
          <p:nvSpPr>
            <p:cNvPr id="308" name="Google Shape;308;p34">
              <a:extLst>
                <a:ext uri="{FF2B5EF4-FFF2-40B4-BE49-F238E27FC236}">
                  <a16:creationId xmlns:a16="http://schemas.microsoft.com/office/drawing/2014/main" id="{23047EA5-1129-F296-E10C-76888CA5F787}"/>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a:extLst>
                <a:ext uri="{FF2B5EF4-FFF2-40B4-BE49-F238E27FC236}">
                  <a16:creationId xmlns:a16="http://schemas.microsoft.com/office/drawing/2014/main" id="{801E92C9-5FCF-BDFE-071B-C49C9D95CD02}"/>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a:extLst>
                <a:ext uri="{FF2B5EF4-FFF2-40B4-BE49-F238E27FC236}">
                  <a16:creationId xmlns:a16="http://schemas.microsoft.com/office/drawing/2014/main" id="{3B869EA7-5B23-F8CA-3337-79A3E8898C69}"/>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a:extLst>
                <a:ext uri="{FF2B5EF4-FFF2-40B4-BE49-F238E27FC236}">
                  <a16:creationId xmlns:a16="http://schemas.microsoft.com/office/drawing/2014/main" id="{9FF73936-3B6A-78A4-84A3-42ACE6C64DC3}"/>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669;p65">
            <a:extLst>
              <a:ext uri="{FF2B5EF4-FFF2-40B4-BE49-F238E27FC236}">
                <a16:creationId xmlns:a16="http://schemas.microsoft.com/office/drawing/2014/main" id="{CC1D1979-2DC2-BFE1-BC5D-D3F89AE5169A}"/>
              </a:ext>
            </a:extLst>
          </p:cNvPr>
          <p:cNvGrpSpPr/>
          <p:nvPr/>
        </p:nvGrpSpPr>
        <p:grpSpPr>
          <a:xfrm>
            <a:off x="-754307" y="3153051"/>
            <a:ext cx="387641" cy="387641"/>
            <a:chOff x="7199196" y="1561258"/>
            <a:chExt cx="397866" cy="397866"/>
          </a:xfrm>
          <a:solidFill>
            <a:schemeClr val="tx1"/>
          </a:solidFill>
        </p:grpSpPr>
        <p:sp>
          <p:nvSpPr>
            <p:cNvPr id="3" name="Google Shape;7670;p65">
              <a:extLst>
                <a:ext uri="{FF2B5EF4-FFF2-40B4-BE49-F238E27FC236}">
                  <a16:creationId xmlns:a16="http://schemas.microsoft.com/office/drawing/2014/main" id="{65439DFF-CE9E-5E77-DCAE-4D9EB228B698}"/>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71;p65">
              <a:extLst>
                <a:ext uri="{FF2B5EF4-FFF2-40B4-BE49-F238E27FC236}">
                  <a16:creationId xmlns:a16="http://schemas.microsoft.com/office/drawing/2014/main" id="{7CC3534F-6B36-CF1C-1E4B-E1460D8ADBA5}"/>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2;p65">
              <a:extLst>
                <a:ext uri="{FF2B5EF4-FFF2-40B4-BE49-F238E27FC236}">
                  <a16:creationId xmlns:a16="http://schemas.microsoft.com/office/drawing/2014/main" id="{F4E99A15-5DA5-EF0A-C3A4-FEF40F128D1C}"/>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22;p61">
            <a:extLst>
              <a:ext uri="{FF2B5EF4-FFF2-40B4-BE49-F238E27FC236}">
                <a16:creationId xmlns:a16="http://schemas.microsoft.com/office/drawing/2014/main" id="{7AC6CF59-61A6-664D-B86A-BE53A192FDAF}"/>
              </a:ext>
            </a:extLst>
          </p:cNvPr>
          <p:cNvGrpSpPr/>
          <p:nvPr/>
        </p:nvGrpSpPr>
        <p:grpSpPr>
          <a:xfrm>
            <a:off x="4524428" y="5309375"/>
            <a:ext cx="366364" cy="367290"/>
            <a:chOff x="-61783350" y="3743950"/>
            <a:chExt cx="316650" cy="317450"/>
          </a:xfrm>
          <a:solidFill>
            <a:schemeClr val="tx1"/>
          </a:solidFill>
        </p:grpSpPr>
        <p:sp>
          <p:nvSpPr>
            <p:cNvPr id="10" name="Google Shape;5523;p61">
              <a:extLst>
                <a:ext uri="{FF2B5EF4-FFF2-40B4-BE49-F238E27FC236}">
                  <a16:creationId xmlns:a16="http://schemas.microsoft.com/office/drawing/2014/main" id="{98DA3CDE-E2F3-110B-51F7-5D558CA48A1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4;p61">
              <a:extLst>
                <a:ext uri="{FF2B5EF4-FFF2-40B4-BE49-F238E27FC236}">
                  <a16:creationId xmlns:a16="http://schemas.microsoft.com/office/drawing/2014/main" id="{3D8288A9-72C8-E632-BCB0-9C7C4B042969}"/>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16;p61">
            <a:extLst>
              <a:ext uri="{FF2B5EF4-FFF2-40B4-BE49-F238E27FC236}">
                <a16:creationId xmlns:a16="http://schemas.microsoft.com/office/drawing/2014/main" id="{2F2EDF4A-05AB-2EC9-4F78-C8D973BE8F23}"/>
              </a:ext>
            </a:extLst>
          </p:cNvPr>
          <p:cNvGrpSpPr/>
          <p:nvPr/>
        </p:nvGrpSpPr>
        <p:grpSpPr>
          <a:xfrm>
            <a:off x="-774012" y="1495002"/>
            <a:ext cx="404368" cy="387641"/>
            <a:chOff x="1674750" y="3254050"/>
            <a:chExt cx="294575" cy="295375"/>
          </a:xfrm>
          <a:solidFill>
            <a:schemeClr val="tx1"/>
          </a:solidFill>
        </p:grpSpPr>
        <p:sp>
          <p:nvSpPr>
            <p:cNvPr id="13" name="Google Shape;5717;p61">
              <a:extLst>
                <a:ext uri="{FF2B5EF4-FFF2-40B4-BE49-F238E27FC236}">
                  <a16:creationId xmlns:a16="http://schemas.microsoft.com/office/drawing/2014/main" id="{42E95477-F028-4885-8809-2D2CDC229B40}"/>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8;p61">
              <a:extLst>
                <a:ext uri="{FF2B5EF4-FFF2-40B4-BE49-F238E27FC236}">
                  <a16:creationId xmlns:a16="http://schemas.microsoft.com/office/drawing/2014/main" id="{81C9A5F2-4FF5-73A1-742D-2B563391302A}"/>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19;p61">
              <a:extLst>
                <a:ext uri="{FF2B5EF4-FFF2-40B4-BE49-F238E27FC236}">
                  <a16:creationId xmlns:a16="http://schemas.microsoft.com/office/drawing/2014/main" id="{4B2FEA76-ECA3-1D87-A81E-BF3930894729}"/>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4">
            <a:extLst>
              <a:ext uri="{FF2B5EF4-FFF2-40B4-BE49-F238E27FC236}">
                <a16:creationId xmlns:a16="http://schemas.microsoft.com/office/drawing/2014/main" id="{DE62F416-3CFF-89D1-3FC7-1DC1B03A8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360" y="2174776"/>
            <a:ext cx="1123413" cy="8576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376;p37">
            <a:extLst>
              <a:ext uri="{FF2B5EF4-FFF2-40B4-BE49-F238E27FC236}">
                <a16:creationId xmlns:a16="http://schemas.microsoft.com/office/drawing/2014/main" id="{7C09E7F4-323A-7B54-B3F6-40D13A440CF5}"/>
              </a:ext>
            </a:extLst>
          </p:cNvPr>
          <p:cNvGrpSpPr/>
          <p:nvPr/>
        </p:nvGrpSpPr>
        <p:grpSpPr>
          <a:xfrm>
            <a:off x="-754307" y="1730431"/>
            <a:ext cx="368157" cy="367290"/>
            <a:chOff x="-62154300" y="3743950"/>
            <a:chExt cx="318200" cy="317450"/>
          </a:xfrm>
        </p:grpSpPr>
        <p:sp>
          <p:nvSpPr>
            <p:cNvPr id="16" name="Google Shape;377;p37">
              <a:extLst>
                <a:ext uri="{FF2B5EF4-FFF2-40B4-BE49-F238E27FC236}">
                  <a16:creationId xmlns:a16="http://schemas.microsoft.com/office/drawing/2014/main" id="{0381197E-864E-E7B2-6D47-9AD4B85F14ED}"/>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7">
              <a:extLst>
                <a:ext uri="{FF2B5EF4-FFF2-40B4-BE49-F238E27FC236}">
                  <a16:creationId xmlns:a16="http://schemas.microsoft.com/office/drawing/2014/main" id="{E2842C36-9C7B-C6AA-EFF1-DAF308054254}"/>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2;p37">
            <a:extLst>
              <a:ext uri="{FF2B5EF4-FFF2-40B4-BE49-F238E27FC236}">
                <a16:creationId xmlns:a16="http://schemas.microsoft.com/office/drawing/2014/main" id="{E15113B0-C174-4CD7-1E97-790F7AC3CBAD}"/>
              </a:ext>
            </a:extLst>
          </p:cNvPr>
          <p:cNvGrpSpPr/>
          <p:nvPr/>
        </p:nvGrpSpPr>
        <p:grpSpPr>
          <a:xfrm>
            <a:off x="-740029" y="2428100"/>
            <a:ext cx="359075" cy="358844"/>
            <a:chOff x="-61351725" y="3372400"/>
            <a:chExt cx="310350" cy="310150"/>
          </a:xfrm>
        </p:grpSpPr>
        <p:sp>
          <p:nvSpPr>
            <p:cNvPr id="19" name="Google Shape;373;p37">
              <a:extLst>
                <a:ext uri="{FF2B5EF4-FFF2-40B4-BE49-F238E27FC236}">
                  <a16:creationId xmlns:a16="http://schemas.microsoft.com/office/drawing/2014/main" id="{99068700-E6BB-E242-F482-BFD3683C2362}"/>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4;p37">
              <a:extLst>
                <a:ext uri="{FF2B5EF4-FFF2-40B4-BE49-F238E27FC236}">
                  <a16:creationId xmlns:a16="http://schemas.microsoft.com/office/drawing/2014/main" id="{1225898E-CC83-D7F1-C41A-FA367F69DD9E}"/>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5;p37">
              <a:extLst>
                <a:ext uri="{FF2B5EF4-FFF2-40B4-BE49-F238E27FC236}">
                  <a16:creationId xmlns:a16="http://schemas.microsoft.com/office/drawing/2014/main" id="{C3877872-45BB-51F7-D713-7BE244E916B5}"/>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79;p37">
            <a:extLst>
              <a:ext uri="{FF2B5EF4-FFF2-40B4-BE49-F238E27FC236}">
                <a16:creationId xmlns:a16="http://schemas.microsoft.com/office/drawing/2014/main" id="{C9FB9695-6FF5-A3F0-3F67-AC30B090F2AA}"/>
              </a:ext>
            </a:extLst>
          </p:cNvPr>
          <p:cNvGrpSpPr/>
          <p:nvPr/>
        </p:nvGrpSpPr>
        <p:grpSpPr>
          <a:xfrm>
            <a:off x="-707228" y="3242464"/>
            <a:ext cx="366364" cy="367290"/>
            <a:chOff x="-61783350" y="3743950"/>
            <a:chExt cx="316650" cy="317450"/>
          </a:xfrm>
        </p:grpSpPr>
        <p:sp>
          <p:nvSpPr>
            <p:cNvPr id="23" name="Google Shape;380;p37">
              <a:extLst>
                <a:ext uri="{FF2B5EF4-FFF2-40B4-BE49-F238E27FC236}">
                  <a16:creationId xmlns:a16="http://schemas.microsoft.com/office/drawing/2014/main" id="{B55EDB5C-FC57-A760-1C9B-CDB92E9DC01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1;p37">
              <a:extLst>
                <a:ext uri="{FF2B5EF4-FFF2-40B4-BE49-F238E27FC236}">
                  <a16:creationId xmlns:a16="http://schemas.microsoft.com/office/drawing/2014/main" id="{D9668CC8-7074-6C08-3AFF-88080C89EB90}"/>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290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orph Presentation for Business Plan Theme by Slidesgo">
  <a:themeElements>
    <a:clrScheme name="Simple Light">
      <a:dk1>
        <a:srgbClr val="FFFFFF"/>
      </a:dk1>
      <a:lt1>
        <a:srgbClr val="1B0344"/>
      </a:lt1>
      <a:dk2>
        <a:srgbClr val="3C0CB0"/>
      </a:dk2>
      <a:lt2>
        <a:srgbClr val="4B01FF"/>
      </a:lt2>
      <a:accent1>
        <a:srgbClr val="FF3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2066</Words>
  <Application>Microsoft Office PowerPoint</Application>
  <PresentationFormat>On-screen Show (16:9)</PresentationFormat>
  <Paragraphs>354</Paragraphs>
  <Slides>43</Slides>
  <Notes>43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Assistant</vt:lpstr>
      <vt:lpstr>Epilogue</vt:lpstr>
      <vt:lpstr>Calibri</vt:lpstr>
      <vt:lpstr>Proxima Nova Semibold</vt:lpstr>
      <vt:lpstr>Proxima Nova</vt:lpstr>
      <vt:lpstr>Nunito Light</vt:lpstr>
      <vt:lpstr>Raleway</vt:lpstr>
      <vt:lpstr>Roboto Medium</vt:lpstr>
      <vt:lpstr>Open Sans</vt:lpstr>
      <vt:lpstr>Amatic SC</vt:lpstr>
      <vt:lpstr>Actor</vt:lpstr>
      <vt:lpstr>Be Vietnam Pro Black</vt:lpstr>
      <vt:lpstr>Arial</vt:lpstr>
      <vt:lpstr>Morph Presentation for Business Plan Theme by Slidesgo</vt:lpstr>
      <vt:lpstr>Slidesgo Final Pages</vt:lpstr>
      <vt:lpstr>MoneyStream</vt:lpstr>
      <vt:lpstr>CONTENTS OF THIS TEMPLATE</vt:lpstr>
      <vt:lpstr>TABLE OF CONTENTS</vt:lpstr>
      <vt:lpstr>TEAM DESCRIPTION</vt:lpstr>
      <vt:lpstr>MEET US</vt:lpstr>
      <vt:lpstr>BUSINESS PLAN</vt:lpstr>
      <vt:lpstr>EXECUTIVE SUMMARY</vt:lpstr>
      <vt:lpstr>UNIQUE SELLING PROPOSITIONS</vt:lpstr>
      <vt:lpstr>SELLING PLAN (1ST YEAR)</vt:lpstr>
      <vt:lpstr>BUDGET FOR THE 1ST YEAR</vt:lpstr>
      <vt:lpstr>BUSINESS PLAN TIMELINE</vt:lpstr>
      <vt:lpstr>MARKET ANALYSIS</vt:lpstr>
      <vt:lpstr>PRODUCTS OR SERVICES</vt:lpstr>
      <vt:lpstr>MARKETING &amp; SALES STRATEGY</vt:lpstr>
      <vt:lpstr>$498,300,000</vt:lpstr>
      <vt:lpstr>REVENUE INFORMATION</vt:lpstr>
      <vt:lpstr>MOCKUP</vt:lpstr>
      <vt:lpstr>CANVAS INFOGRAPHIC</vt:lpstr>
      <vt:lpstr>MY BUSINESS STRATEGY</vt:lpstr>
      <vt:lpstr>TARGET INFOGRAPHIC</vt:lpstr>
      <vt:lpstr>ORGANIZATIONAL CHART</vt:lpstr>
      <vt:lpstr>MARKET SIZE INFOGRAPHIC</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Bargaoanu</cp:lastModifiedBy>
  <cp:revision>8</cp:revision>
  <dcterms:modified xsi:type="dcterms:W3CDTF">2025-02-09T21:14:39Z</dcterms:modified>
</cp:coreProperties>
</file>